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mée Sanna" initials="BS" lastIdx="1" clrIdx="0">
    <p:extLst>
      <p:ext uri="{19B8F6BF-5375-455C-9EA6-DF929625EA0E}">
        <p15:presenceInfo xmlns:p15="http://schemas.microsoft.com/office/powerpoint/2012/main" userId="S::Sanna.Bromee@regionostergotland.se::078fac23-2170-47f7-935d-138322abbe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4FA"/>
    <a:srgbClr val="F0F1F2"/>
    <a:srgbClr val="E6E7E9"/>
    <a:srgbClr val="B8462B"/>
    <a:srgbClr val="FEDCCE"/>
    <a:srgbClr val="FDC9B4"/>
    <a:srgbClr val="FFDDDE"/>
    <a:srgbClr val="6F122E"/>
    <a:srgbClr val="9D1E52"/>
    <a:srgbClr val="FB57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5" autoAdjust="0"/>
    <p:restoredTop sz="94682" autoAdjust="0"/>
  </p:normalViewPr>
  <p:slideViewPr>
    <p:cSldViewPr snapToGrid="0">
      <p:cViewPr varScale="1">
        <p:scale>
          <a:sx n="74" d="100"/>
          <a:sy n="74" d="100"/>
        </p:scale>
        <p:origin x="295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C847F-84E3-42AF-A07E-A8329D91AC85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786AA-019F-4545-89D2-9D10920C7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630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med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4" y="1456693"/>
            <a:ext cx="5759450" cy="1480885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A52015-0DFA-18A7-8E22-CDEC5FDAFD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00113" y="3381822"/>
            <a:ext cx="5759450" cy="5219700"/>
          </a:xfrm>
          <a:prstGeom prst="rect">
            <a:avLst/>
          </a:prstGeom>
        </p:spPr>
        <p:txBody>
          <a:bodyPr lIns="0" tIns="0" rIns="0" bIns="0"/>
          <a:lstStyle>
            <a:lvl1pPr marL="288000" indent="-288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400"/>
            </a:lvl1pPr>
            <a:lvl2pPr marL="595313" indent="-296863">
              <a:spcBef>
                <a:spcPts val="600"/>
              </a:spcBef>
              <a:defRPr sz="2000"/>
            </a:lvl2pPr>
            <a:lvl3pPr marL="862013" indent="-234950">
              <a:defRPr sz="2000"/>
            </a:lvl3pPr>
            <a:lvl4pPr marL="1169988" indent="-319088">
              <a:defRPr sz="2000"/>
            </a:lvl4pPr>
            <a:lvl5pPr marL="1435100" indent="-265113">
              <a:defRPr sz="20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B900B33-F52E-4F55-FB0D-5FF6D8F228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32" y="9717528"/>
            <a:ext cx="2160000" cy="57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A4C0643-CD05-DB46-9CD0-F7B40CCEDB13}"/>
              </a:ext>
            </a:extLst>
          </p:cNvPr>
          <p:cNvSpPr/>
          <p:nvPr userDrawn="1"/>
        </p:nvSpPr>
        <p:spPr>
          <a:xfrm>
            <a:off x="180000" y="2996567"/>
            <a:ext cx="7200000" cy="7009581"/>
          </a:xfrm>
          <a:prstGeom prst="rect">
            <a:avLst/>
          </a:prstGeom>
          <a:solidFill>
            <a:srgbClr val="E6E7E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3615079"/>
            <a:ext cx="5759450" cy="1096300"/>
          </a:xfrm>
        </p:spPr>
        <p:txBody>
          <a:bodyPr anchor="t" anchorCtr="0"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A52015-0DFA-18A7-8E22-CDEC5FDAFD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00111" y="5025001"/>
            <a:ext cx="5759450" cy="4112649"/>
          </a:xfrm>
          <a:prstGeom prst="rect">
            <a:avLst/>
          </a:prstGeom>
        </p:spPr>
        <p:txBody>
          <a:bodyPr lIns="0" tIns="0" rIns="0" bIns="0"/>
          <a:lstStyle>
            <a:lvl1pPr marL="288000" indent="-288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400"/>
            </a:lvl1pPr>
            <a:lvl2pPr marL="595313" indent="-296863">
              <a:spcBef>
                <a:spcPts val="600"/>
              </a:spcBef>
              <a:defRPr sz="2000"/>
            </a:lvl2pPr>
            <a:lvl3pPr marL="862013" indent="-234950">
              <a:defRPr sz="2000"/>
            </a:lvl3pPr>
            <a:lvl4pPr marL="1169988" indent="-319088">
              <a:defRPr sz="2000"/>
            </a:lvl4pPr>
            <a:lvl5pPr marL="1435100" indent="-265113">
              <a:defRPr sz="20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E37A0D1B-A408-85CF-00C2-8297EF45F1D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0001" y="180001"/>
            <a:ext cx="7199674" cy="26235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80EF5CD-939A-AA79-B477-74F94844ED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32" y="9717528"/>
            <a:ext cx="2160000" cy="57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204109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med sto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BC80496-FDAA-A962-E1F9-54882FB6C233}"/>
              </a:ext>
            </a:extLst>
          </p:cNvPr>
          <p:cNvSpPr/>
          <p:nvPr userDrawn="1"/>
        </p:nvSpPr>
        <p:spPr>
          <a:xfrm>
            <a:off x="180000" y="180753"/>
            <a:ext cx="7200000" cy="9825396"/>
          </a:xfrm>
          <a:prstGeom prst="rect">
            <a:avLst/>
          </a:prstGeom>
          <a:solidFill>
            <a:srgbClr val="E6E7E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927774D-846A-411D-8954-ABB798B7FF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6" y="180754"/>
            <a:ext cx="3737359" cy="377502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1BDE7AFC-D090-C728-CB84-AA1C63453B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32" y="9717528"/>
            <a:ext cx="2160000" cy="57563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2177695"/>
            <a:ext cx="5759450" cy="2492990"/>
          </a:xfrm>
        </p:spPr>
        <p:txBody>
          <a:bodyPr anchor="t" anchorCtr="0">
            <a:spAutoFit/>
          </a:bodyPr>
          <a:lstStyle>
            <a:lvl1pPr algn="ctr">
              <a:defRPr sz="6000" spc="-20" baseline="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989992800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ags" Target="../tags/tag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2" y="1458421"/>
            <a:ext cx="5759449" cy="148088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6192786" y="9714989"/>
            <a:ext cx="1366889" cy="675516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sz="1116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sz="1116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1B8D440B-5C35-42B5-8AD4-3606CB666BB4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7875" cy="198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sz="1116" dirty="0" err="1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2" r:id="rId2"/>
    <p:sldLayoutId id="2147483681" r:id="rId3"/>
  </p:sldLayoutIdLst>
  <p:hf hdr="0" ftr="0" dt="0"/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11618" indent="-111618" algn="l" defTabSz="567019" rtl="0" eaLnBrk="1" latinLnBrk="0" hangingPunct="1">
        <a:lnSpc>
          <a:spcPct val="110000"/>
        </a:lnSpc>
        <a:spcBef>
          <a:spcPts val="744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77603" indent="-111238" algn="l" defTabSz="567019" rtl="0" eaLnBrk="1" latinLnBrk="0" hangingPunct="1">
        <a:lnSpc>
          <a:spcPct val="100000"/>
        </a:lnSpc>
        <a:spcBef>
          <a:spcPts val="372"/>
        </a:spcBef>
        <a:buFont typeface="Roboto" panose="02000000000000000000" pitchFamily="2" charset="0"/>
        <a:buChar char="—"/>
        <a:defRPr sz="868" kern="1200">
          <a:solidFill>
            <a:schemeClr val="tx1"/>
          </a:solidFill>
          <a:latin typeface="+mn-lt"/>
          <a:ea typeface="+mn-ea"/>
          <a:cs typeface="+mn-cs"/>
        </a:defRPr>
      </a:lvl2pPr>
      <a:lvl3pPr marL="444953" indent="-111238" algn="l" defTabSz="567019" rtl="0" eaLnBrk="1" latinLnBrk="0" hangingPunct="1">
        <a:lnSpc>
          <a:spcPct val="100000"/>
        </a:lnSpc>
        <a:spcBef>
          <a:spcPts val="372"/>
        </a:spcBef>
        <a:buFont typeface="Arial" panose="020B0604020202020204" pitchFamily="34" charset="0"/>
        <a:buChar char="•"/>
        <a:defRPr sz="868" kern="1200">
          <a:solidFill>
            <a:schemeClr val="tx1"/>
          </a:solidFill>
          <a:latin typeface="+mn-lt"/>
          <a:ea typeface="+mn-ea"/>
          <a:cs typeface="+mn-cs"/>
        </a:defRPr>
      </a:lvl3pPr>
      <a:lvl4pPr marL="612302" indent="-111238" algn="l" defTabSz="567019" rtl="0" eaLnBrk="1" latinLnBrk="0" hangingPunct="1">
        <a:lnSpc>
          <a:spcPct val="100000"/>
        </a:lnSpc>
        <a:spcBef>
          <a:spcPts val="372"/>
        </a:spcBef>
        <a:buFont typeface="Roboto" panose="02000000000000000000" pitchFamily="2" charset="0"/>
        <a:buChar char="—"/>
        <a:defRPr sz="868" kern="1200">
          <a:solidFill>
            <a:schemeClr val="tx1"/>
          </a:solidFill>
          <a:latin typeface="+mn-lt"/>
          <a:ea typeface="+mn-ea"/>
          <a:cs typeface="+mn-cs"/>
        </a:defRPr>
      </a:lvl4pPr>
      <a:lvl5pPr marL="779652" indent="-111238" algn="l" defTabSz="555207" rtl="0" eaLnBrk="1" latinLnBrk="0" hangingPunct="1">
        <a:lnSpc>
          <a:spcPct val="100000"/>
        </a:lnSpc>
        <a:spcBef>
          <a:spcPts val="372"/>
        </a:spcBef>
        <a:buFont typeface="Arial" panose="020B0604020202020204" pitchFamily="34" charset="0"/>
        <a:buChar char="•"/>
        <a:defRPr sz="868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pos="4195" userDrawn="1">
          <p15:clr>
            <a:srgbClr val="F26B43"/>
          </p15:clr>
        </p15:guide>
        <p15:guide id="5" pos="567" userDrawn="1">
          <p15:clr>
            <a:srgbClr val="F26B43"/>
          </p15:clr>
        </p15:guide>
        <p15:guide id="6" orient="horz" pos="1766" userDrawn="1">
          <p15:clr>
            <a:srgbClr val="F26B43"/>
          </p15:clr>
        </p15:guide>
        <p15:guide id="7" orient="horz" pos="57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D13DFD-9F54-1EDC-9153-7BED0A32F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814" y="6107158"/>
            <a:ext cx="5759450" cy="1480885"/>
          </a:xfrm>
        </p:spPr>
        <p:txBody>
          <a:bodyPr/>
          <a:lstStyle/>
          <a:p>
            <a:r>
              <a:rPr lang="sv-SE" sz="3200" b="0" dirty="0" smtClean="0"/>
              <a:t>Du </a:t>
            </a:r>
            <a:r>
              <a:rPr lang="sv-SE" sz="3200" b="0" dirty="0"/>
              <a:t>som </a:t>
            </a:r>
            <a:r>
              <a:rPr lang="sv-SE" sz="3200" b="0" dirty="0" smtClean="0"/>
              <a:t>har fått </a:t>
            </a:r>
            <a:r>
              <a:rPr lang="sv-SE" sz="3200" b="0" dirty="0"/>
              <a:t>erbjudande om </a:t>
            </a:r>
            <a:r>
              <a:rPr lang="sv-SE" sz="3200" dirty="0"/>
              <a:t>kostnadsfritt blodprov för prostatacancertestning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9E5551-563B-13D9-D504-BF5BD45ECD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1754" y="7837390"/>
            <a:ext cx="5759450" cy="73866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dirty="0"/>
              <a:t>Du ska inte ankomstregistrera dig här, utan </a:t>
            </a:r>
            <a:r>
              <a:rPr lang="sv-SE" dirty="0" smtClean="0"/>
              <a:t>kan gå direkt till väntrummet på labb.</a:t>
            </a:r>
            <a:endParaRPr lang="sv-SE" dirty="0"/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8C7C2B29-BF28-F4BD-B5C0-38CBCE3C64F9}"/>
              </a:ext>
            </a:extLst>
          </p:cNvPr>
          <p:cNvCxnSpPr>
            <a:cxnSpLocks/>
          </p:cNvCxnSpPr>
          <p:nvPr/>
        </p:nvCxnSpPr>
        <p:spPr>
          <a:xfrm flipV="1">
            <a:off x="0" y="5327904"/>
            <a:ext cx="7559675" cy="1800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objekt 6">
            <a:extLst>
              <a:ext uri="{FF2B5EF4-FFF2-40B4-BE49-F238E27FC236}">
                <a16:creationId xmlns:a16="http://schemas.microsoft.com/office/drawing/2014/main" id="{180EF5CD-939A-AA79-B477-74F94844ED0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32" y="4530054"/>
            <a:ext cx="2160000" cy="575635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E8D13DFD-9F54-1EDC-9153-7BED0A32FD74}"/>
              </a:ext>
            </a:extLst>
          </p:cNvPr>
          <p:cNvSpPr txBox="1">
            <a:spLocks/>
          </p:cNvSpPr>
          <p:nvPr/>
        </p:nvSpPr>
        <p:spPr>
          <a:xfrm>
            <a:off x="573814" y="964569"/>
            <a:ext cx="5759450" cy="148088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56701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v-SE" sz="3200" b="0" dirty="0" smtClean="0"/>
              <a:t>Du som har fått </a:t>
            </a:r>
            <a:r>
              <a:rPr lang="sv-SE" sz="3200" b="0" dirty="0" smtClean="0"/>
              <a:t>erbjudande om </a:t>
            </a:r>
            <a:r>
              <a:rPr lang="sv-SE" sz="3200" dirty="0" smtClean="0"/>
              <a:t>kostnadsfritt blodprov för prostatacancertestning</a:t>
            </a:r>
            <a:endParaRPr lang="sv-SE" sz="3200" dirty="0"/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DF9E5551-563B-13D9-D504-BF5BD45ECD7E}"/>
              </a:ext>
            </a:extLst>
          </p:cNvPr>
          <p:cNvSpPr txBox="1">
            <a:spLocks/>
          </p:cNvSpPr>
          <p:nvPr/>
        </p:nvSpPr>
        <p:spPr>
          <a:xfrm>
            <a:off x="601754" y="2748453"/>
            <a:ext cx="5759450" cy="110799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288000" indent="-288000" algn="l" defTabSz="567019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5313" indent="-296863" algn="l" defTabSz="567019" rtl="0" eaLnBrk="1" latinLnBrk="0" hangingPunct="1">
              <a:lnSpc>
                <a:spcPct val="100000"/>
              </a:lnSpc>
              <a:spcBef>
                <a:spcPts val="600"/>
              </a:spcBef>
              <a:buFont typeface="Roboto" panose="02000000000000000000" pitchFamily="2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2013" indent="-234950" algn="l" defTabSz="567019" rtl="0" eaLnBrk="1" latinLnBrk="0" hangingPunct="1">
              <a:lnSpc>
                <a:spcPct val="100000"/>
              </a:lnSpc>
              <a:spcBef>
                <a:spcPts val="372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988" indent="-319088" algn="l" defTabSz="567019" rtl="0" eaLnBrk="1" latinLnBrk="0" hangingPunct="1">
              <a:lnSpc>
                <a:spcPct val="100000"/>
              </a:lnSpc>
              <a:spcBef>
                <a:spcPts val="372"/>
              </a:spcBef>
              <a:buFont typeface="Roboto" panose="02000000000000000000" pitchFamily="2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100" indent="-265113" algn="l" defTabSz="555207" rtl="0" eaLnBrk="1" latinLnBrk="0" hangingPunct="1">
              <a:lnSpc>
                <a:spcPct val="100000"/>
              </a:lnSpc>
              <a:spcBef>
                <a:spcPts val="372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Du ska inte ankomstregistrera dig här, utan är välkommen att anmäla dig i receptionen.</a:t>
            </a:r>
          </a:p>
        </p:txBody>
      </p:sp>
    </p:spTree>
    <p:extLst>
      <p:ext uri="{BB962C8B-B14F-4D97-AF65-F5344CB8AC3E}">
        <p14:creationId xmlns:p14="http://schemas.microsoft.com/office/powerpoint/2010/main" val="36317919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200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rtbild.pptx  -  Skrivskyddad" id="{CF37655C-90A6-424E-9B54-46D6A045F071}" vid="{726C345F-4439-4E0E-B5A8-86136D5FEC6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134</TotalTime>
  <Words>52</Words>
  <Application>Microsoft Office PowerPoint</Application>
  <PresentationFormat>Anpassad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Region Östergötland</vt:lpstr>
      <vt:lpstr>Du som har fått erbjudande om kostnadsfritt blodprov för prostatacancertestning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Bromée Sanna</dc:creator>
  <cp:lastModifiedBy>Carlén Hallström Linda</cp:lastModifiedBy>
  <cp:revision>7</cp:revision>
  <dcterms:created xsi:type="dcterms:W3CDTF">2023-04-13T12:27:40Z</dcterms:created>
  <dcterms:modified xsi:type="dcterms:W3CDTF">2025-03-19T09:34:13Z</dcterms:modified>
</cp:coreProperties>
</file>