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21" r:id="rId3"/>
    <p:sldId id="422" r:id="rId4"/>
    <p:sldId id="423" r:id="rId5"/>
    <p:sldId id="429" r:id="rId6"/>
    <p:sldId id="428" r:id="rId7"/>
    <p:sldId id="426" r:id="rId8"/>
    <p:sldId id="418" r:id="rId9"/>
    <p:sldId id="424" r:id="rId10"/>
    <p:sldId id="415" r:id="rId11"/>
    <p:sldId id="430" r:id="rId12"/>
    <p:sldId id="432" r:id="rId13"/>
  </p:sldIdLst>
  <p:sldSz cx="12192000" cy="6858000"/>
  <p:notesSz cx="6669088" cy="9926638"/>
  <p:embeddedFontLst>
    <p:embeddedFont>
      <p:font typeface="Arial Black" panose="020B0A040201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60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EfVG6NHhDclkhwHpRO+fHHnu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28" y="102"/>
      </p:cViewPr>
      <p:guideLst>
        <p:guide orient="horz" pos="2160"/>
        <p:guide pos="3840"/>
        <p:guide pos="5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DF636-1A7A-4419-B145-FB20FEDC22EA}" type="doc">
      <dgm:prSet loTypeId="urn:microsoft.com/office/officeart/2005/8/layout/hierarchy1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D3230CE3-C294-4D28-A003-C90F7C59E0CA}">
      <dgm:prSet phldrT="[Text]"/>
      <dgm:spPr/>
      <dgm:t>
        <a:bodyPr/>
        <a:lstStyle/>
        <a:p>
          <a:r>
            <a:rPr lang="sv-SE" b="1" dirty="0" smtClean="0"/>
            <a:t>SVO</a:t>
          </a:r>
          <a:r>
            <a:rPr lang="sv-SE" dirty="0" smtClean="0"/>
            <a:t/>
          </a:r>
          <a:br>
            <a:rPr lang="sv-SE" dirty="0" smtClean="0"/>
          </a:br>
          <a:r>
            <a:rPr lang="sv-SE" dirty="0" smtClean="0"/>
            <a:t>Samråd vård och omsorg</a:t>
          </a:r>
          <a:endParaRPr lang="sv-SE" dirty="0"/>
        </a:p>
      </dgm:t>
    </dgm:pt>
    <dgm:pt modelId="{D2F37DF6-1E8D-4CED-8E9D-13CB6EF24121}" type="parTrans" cxnId="{611B9ECE-1428-4B57-9C71-2A9C53D22270}">
      <dgm:prSet/>
      <dgm:spPr/>
      <dgm:t>
        <a:bodyPr/>
        <a:lstStyle/>
        <a:p>
          <a:endParaRPr lang="sv-SE"/>
        </a:p>
      </dgm:t>
    </dgm:pt>
    <dgm:pt modelId="{C94A12B3-DC54-49B2-806B-D2EC1A4F4368}" type="sibTrans" cxnId="{611B9ECE-1428-4B57-9C71-2A9C53D22270}">
      <dgm:prSet/>
      <dgm:spPr/>
      <dgm:t>
        <a:bodyPr/>
        <a:lstStyle/>
        <a:p>
          <a:endParaRPr lang="sv-SE"/>
        </a:p>
      </dgm:t>
    </dgm:pt>
    <dgm:pt modelId="{6D2218C8-75DE-4412-B3B5-D9B0DB627207}">
      <dgm:prSet phldrT="[Text]"/>
      <dgm:spPr/>
      <dgm:t>
        <a:bodyPr/>
        <a:lstStyle/>
        <a:p>
          <a:r>
            <a:rPr lang="sv-SE" b="1" dirty="0" smtClean="0"/>
            <a:t>LGVO</a:t>
          </a:r>
          <a:r>
            <a:rPr lang="sv-SE" dirty="0" smtClean="0"/>
            <a:t/>
          </a:r>
          <a:br>
            <a:rPr lang="sv-SE" dirty="0" smtClean="0"/>
          </a:br>
          <a:r>
            <a:rPr lang="sv-SE" dirty="0" smtClean="0"/>
            <a:t>Ledningsgrupp vård och omsorg</a:t>
          </a:r>
          <a:endParaRPr lang="sv-SE" dirty="0"/>
        </a:p>
      </dgm:t>
    </dgm:pt>
    <dgm:pt modelId="{B15FB0D9-633D-4AA9-BA52-EE2064FC8DA9}" type="parTrans" cxnId="{DBA6AA0E-3D4D-4602-A97B-9081C79FA6E5}">
      <dgm:prSet/>
      <dgm:spPr/>
      <dgm:t>
        <a:bodyPr/>
        <a:lstStyle/>
        <a:p>
          <a:endParaRPr lang="sv-SE"/>
        </a:p>
      </dgm:t>
    </dgm:pt>
    <dgm:pt modelId="{F10D9F02-89F2-45DD-B545-AEC436B9C09E}" type="sibTrans" cxnId="{DBA6AA0E-3D4D-4602-A97B-9081C79FA6E5}">
      <dgm:prSet/>
      <dgm:spPr/>
      <dgm:t>
        <a:bodyPr/>
        <a:lstStyle/>
        <a:p>
          <a:endParaRPr lang="sv-SE"/>
        </a:p>
      </dgm:t>
    </dgm:pt>
    <dgm:pt modelId="{967CC55F-C6FE-483C-96FC-4310FEA33C6C}">
      <dgm:prSet phldrT="[Text]"/>
      <dgm:spPr/>
      <dgm:t>
        <a:bodyPr/>
        <a:lstStyle/>
        <a:p>
          <a:r>
            <a:rPr lang="sv-SE" i="1" dirty="0" smtClean="0"/>
            <a:t>Nära vård som övergripande fokusområde för allt arbete</a:t>
          </a:r>
          <a:endParaRPr lang="sv-SE" i="1" dirty="0"/>
        </a:p>
      </dgm:t>
    </dgm:pt>
    <dgm:pt modelId="{458BE08D-024E-4402-9155-08A1ECA20374}" type="parTrans" cxnId="{03E9994A-C41E-4B54-8476-46C6B469390A}">
      <dgm:prSet/>
      <dgm:spPr/>
      <dgm:t>
        <a:bodyPr/>
        <a:lstStyle/>
        <a:p>
          <a:endParaRPr lang="sv-SE"/>
        </a:p>
      </dgm:t>
    </dgm:pt>
    <dgm:pt modelId="{2E97722E-8FA3-476A-B15F-C145A50A1D83}" type="sibTrans" cxnId="{03E9994A-C41E-4B54-8476-46C6B469390A}">
      <dgm:prSet/>
      <dgm:spPr/>
      <dgm:t>
        <a:bodyPr/>
        <a:lstStyle/>
        <a:p>
          <a:endParaRPr lang="sv-SE"/>
        </a:p>
      </dgm:t>
    </dgm:pt>
    <dgm:pt modelId="{72673CA2-481E-41A8-8F16-FECA125ADD6C}">
      <dgm:prSet phldrT="[Text]"/>
      <dgm:spPr/>
      <dgm:t>
        <a:bodyPr/>
        <a:lstStyle/>
        <a:p>
          <a:r>
            <a:rPr lang="sv-SE" dirty="0" smtClean="0"/>
            <a:t>Att växa upp</a:t>
          </a:r>
          <a:endParaRPr lang="sv-SE" dirty="0"/>
        </a:p>
      </dgm:t>
    </dgm:pt>
    <dgm:pt modelId="{CD969F78-ACDF-4B32-B302-EAB2374A8F2B}" type="parTrans" cxnId="{77D52AAE-29FC-4DD9-A7DA-9D759EBE7E65}">
      <dgm:prSet/>
      <dgm:spPr/>
      <dgm:t>
        <a:bodyPr/>
        <a:lstStyle/>
        <a:p>
          <a:endParaRPr lang="sv-SE"/>
        </a:p>
      </dgm:t>
    </dgm:pt>
    <dgm:pt modelId="{0AB4F4A3-632B-4E92-9E95-B7F64A7BA221}" type="sibTrans" cxnId="{77D52AAE-29FC-4DD9-A7DA-9D759EBE7E65}">
      <dgm:prSet/>
      <dgm:spPr/>
      <dgm:t>
        <a:bodyPr/>
        <a:lstStyle/>
        <a:p>
          <a:endParaRPr lang="sv-SE"/>
        </a:p>
      </dgm:t>
    </dgm:pt>
    <dgm:pt modelId="{78B8C7E9-4503-479F-82BB-E0632255250D}">
      <dgm:prSet phldrT="[Text]"/>
      <dgm:spPr/>
      <dgm:t>
        <a:bodyPr/>
        <a:lstStyle/>
        <a:p>
          <a:r>
            <a:rPr lang="sv-SE" dirty="0" smtClean="0"/>
            <a:t>Mitt i livet</a:t>
          </a:r>
          <a:endParaRPr lang="sv-SE" dirty="0"/>
        </a:p>
      </dgm:t>
    </dgm:pt>
    <dgm:pt modelId="{0388E828-A9C6-4448-808A-7EC66D444F2E}" type="parTrans" cxnId="{F1DD01CB-4790-424B-AE39-7FCE8F5614D5}">
      <dgm:prSet/>
      <dgm:spPr/>
      <dgm:t>
        <a:bodyPr/>
        <a:lstStyle/>
        <a:p>
          <a:endParaRPr lang="sv-SE"/>
        </a:p>
      </dgm:t>
    </dgm:pt>
    <dgm:pt modelId="{F1443D4D-8C89-4201-85C7-BB0586D310A9}" type="sibTrans" cxnId="{F1DD01CB-4790-424B-AE39-7FCE8F5614D5}">
      <dgm:prSet/>
      <dgm:spPr/>
      <dgm:t>
        <a:bodyPr/>
        <a:lstStyle/>
        <a:p>
          <a:endParaRPr lang="sv-SE"/>
        </a:p>
      </dgm:t>
    </dgm:pt>
    <dgm:pt modelId="{FA208F1C-AABD-4186-92E2-D9CB57AE48C2}">
      <dgm:prSet phldrT="[Text]"/>
      <dgm:spPr/>
      <dgm:t>
        <a:bodyPr/>
        <a:lstStyle/>
        <a:p>
          <a:r>
            <a:rPr lang="sv-SE" dirty="0" smtClean="0"/>
            <a:t>Att åldras</a:t>
          </a:r>
          <a:endParaRPr lang="sv-SE" dirty="0"/>
        </a:p>
      </dgm:t>
    </dgm:pt>
    <dgm:pt modelId="{66A7DDEF-1078-4A36-B11C-850F9C98250C}" type="parTrans" cxnId="{B0082EF1-38D8-4F21-AC99-B991FF9D12A1}">
      <dgm:prSet/>
      <dgm:spPr/>
      <dgm:t>
        <a:bodyPr/>
        <a:lstStyle/>
        <a:p>
          <a:endParaRPr lang="sv-SE"/>
        </a:p>
      </dgm:t>
    </dgm:pt>
    <dgm:pt modelId="{826E9AD7-B7CE-4633-BED7-33CCC0512F46}" type="sibTrans" cxnId="{B0082EF1-38D8-4F21-AC99-B991FF9D12A1}">
      <dgm:prSet/>
      <dgm:spPr/>
      <dgm:t>
        <a:bodyPr/>
        <a:lstStyle/>
        <a:p>
          <a:endParaRPr lang="sv-SE"/>
        </a:p>
      </dgm:t>
    </dgm:pt>
    <dgm:pt modelId="{F58F9F7A-EC3F-4F31-A4E8-A8CC2090BFC8}">
      <dgm:prSet phldrT="[Text]"/>
      <dgm:spPr/>
      <dgm:t>
        <a:bodyPr/>
        <a:lstStyle/>
        <a:p>
          <a:r>
            <a:rPr lang="sv-SE" dirty="0" smtClean="0"/>
            <a:t>Sakområdesnätverk Palliativ vård</a:t>
          </a:r>
          <a:endParaRPr lang="sv-SE" dirty="0"/>
        </a:p>
      </dgm:t>
    </dgm:pt>
    <dgm:pt modelId="{389B321B-9AD8-495B-8F2A-68F1D6323846}" type="parTrans" cxnId="{1B146311-F5B1-4F06-BDEA-80D0386F7248}">
      <dgm:prSet/>
      <dgm:spPr/>
      <dgm:t>
        <a:bodyPr/>
        <a:lstStyle/>
        <a:p>
          <a:endParaRPr lang="sv-SE"/>
        </a:p>
      </dgm:t>
    </dgm:pt>
    <dgm:pt modelId="{499D5BDE-1F84-46A8-8CD2-58A320C90D17}" type="sibTrans" cxnId="{1B146311-F5B1-4F06-BDEA-80D0386F7248}">
      <dgm:prSet/>
      <dgm:spPr/>
      <dgm:t>
        <a:bodyPr/>
        <a:lstStyle/>
        <a:p>
          <a:endParaRPr lang="sv-SE"/>
        </a:p>
      </dgm:t>
    </dgm:pt>
    <dgm:pt modelId="{DD198295-B64C-4EFE-9093-30FC90679D2B}">
      <dgm:prSet phldrT="[Text]"/>
      <dgm:spPr/>
      <dgm:t>
        <a:bodyPr/>
        <a:lstStyle/>
        <a:p>
          <a:r>
            <a:rPr lang="sv-SE" dirty="0" smtClean="0"/>
            <a:t>Sakområdesnätverk Kognitiv svikt vid misstänkt demenssjukdom</a:t>
          </a:r>
          <a:endParaRPr lang="sv-SE" dirty="0"/>
        </a:p>
      </dgm:t>
    </dgm:pt>
    <dgm:pt modelId="{89D692B5-0098-4ACA-8144-878B506B3E2A}" type="parTrans" cxnId="{AF2F350F-95E1-402A-AD17-9893A9C1F37D}">
      <dgm:prSet/>
      <dgm:spPr/>
      <dgm:t>
        <a:bodyPr/>
        <a:lstStyle/>
        <a:p>
          <a:endParaRPr lang="sv-SE"/>
        </a:p>
      </dgm:t>
    </dgm:pt>
    <dgm:pt modelId="{4749C355-BD5D-40F4-9EB0-7EBB2665131E}" type="sibTrans" cxnId="{AF2F350F-95E1-402A-AD17-9893A9C1F37D}">
      <dgm:prSet/>
      <dgm:spPr/>
      <dgm:t>
        <a:bodyPr/>
        <a:lstStyle/>
        <a:p>
          <a:endParaRPr lang="sv-SE"/>
        </a:p>
      </dgm:t>
    </dgm:pt>
    <dgm:pt modelId="{635E4715-EAF5-486D-8F48-CD61FAF298B7}" type="pres">
      <dgm:prSet presAssocID="{48CDF636-1A7A-4419-B145-FB20FEDC22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2986FBFB-3FF4-4372-B450-310943DFD596}" type="pres">
      <dgm:prSet presAssocID="{D3230CE3-C294-4D28-A003-C90F7C59E0CA}" presName="hierRoot1" presStyleCnt="0"/>
      <dgm:spPr/>
    </dgm:pt>
    <dgm:pt modelId="{F8ACF79F-96F3-4F51-8213-D42EDD247C94}" type="pres">
      <dgm:prSet presAssocID="{D3230CE3-C294-4D28-A003-C90F7C59E0CA}" presName="composite" presStyleCnt="0"/>
      <dgm:spPr/>
    </dgm:pt>
    <dgm:pt modelId="{B95B13D4-1C9C-4E6C-AFDF-3D468B9B5A4A}" type="pres">
      <dgm:prSet presAssocID="{D3230CE3-C294-4D28-A003-C90F7C59E0CA}" presName="background" presStyleLbl="node0" presStyleIdx="0" presStyleCnt="1"/>
      <dgm:spPr/>
    </dgm:pt>
    <dgm:pt modelId="{A081320C-3E41-410E-A038-7A6CBC34C658}" type="pres">
      <dgm:prSet presAssocID="{D3230CE3-C294-4D28-A003-C90F7C59E0CA}" presName="text" presStyleLbl="fgAcc0" presStyleIdx="0" presStyleCnt="1" custScaleX="14239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C5B23E3-12D9-416E-B971-707B963522C8}" type="pres">
      <dgm:prSet presAssocID="{D3230CE3-C294-4D28-A003-C90F7C59E0CA}" presName="hierChild2" presStyleCnt="0"/>
      <dgm:spPr/>
    </dgm:pt>
    <dgm:pt modelId="{80F32D3B-ECC2-4013-975B-C12BB4FAC829}" type="pres">
      <dgm:prSet presAssocID="{B15FB0D9-633D-4AA9-BA52-EE2064FC8DA9}" presName="Name10" presStyleLbl="parChTrans1D2" presStyleIdx="0" presStyleCnt="1"/>
      <dgm:spPr/>
      <dgm:t>
        <a:bodyPr/>
        <a:lstStyle/>
        <a:p>
          <a:endParaRPr lang="sv-SE"/>
        </a:p>
      </dgm:t>
    </dgm:pt>
    <dgm:pt modelId="{161E3E25-8BF9-4527-8095-24A833F28910}" type="pres">
      <dgm:prSet presAssocID="{6D2218C8-75DE-4412-B3B5-D9B0DB627207}" presName="hierRoot2" presStyleCnt="0"/>
      <dgm:spPr/>
    </dgm:pt>
    <dgm:pt modelId="{D80326DC-388E-4E1C-BDDB-8B19E1C0B456}" type="pres">
      <dgm:prSet presAssocID="{6D2218C8-75DE-4412-B3B5-D9B0DB627207}" presName="composite2" presStyleCnt="0"/>
      <dgm:spPr/>
    </dgm:pt>
    <dgm:pt modelId="{6CC21FF0-4FCD-4143-AA6F-1B6A633B92DC}" type="pres">
      <dgm:prSet presAssocID="{6D2218C8-75DE-4412-B3B5-D9B0DB627207}" presName="background2" presStyleLbl="node2" presStyleIdx="0" presStyleCnt="1"/>
      <dgm:spPr/>
    </dgm:pt>
    <dgm:pt modelId="{51AE942E-E123-4E04-AEBE-B8BDDBF8EE66}" type="pres">
      <dgm:prSet presAssocID="{6D2218C8-75DE-4412-B3B5-D9B0DB627207}" presName="text2" presStyleLbl="fgAcc2" presStyleIdx="0" presStyleCnt="1" custScaleX="14961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5A20914-0866-4383-AE61-CC0CCBE91C5F}" type="pres">
      <dgm:prSet presAssocID="{6D2218C8-75DE-4412-B3B5-D9B0DB627207}" presName="hierChild3" presStyleCnt="0"/>
      <dgm:spPr/>
    </dgm:pt>
    <dgm:pt modelId="{CF039DF0-6863-43ED-B929-93E536FF2876}" type="pres">
      <dgm:prSet presAssocID="{458BE08D-024E-4402-9155-08A1ECA20374}" presName="Name17" presStyleLbl="parChTrans1D3" presStyleIdx="0" presStyleCnt="1"/>
      <dgm:spPr/>
      <dgm:t>
        <a:bodyPr/>
        <a:lstStyle/>
        <a:p>
          <a:endParaRPr lang="sv-SE"/>
        </a:p>
      </dgm:t>
    </dgm:pt>
    <dgm:pt modelId="{818BA441-C978-4942-B298-9482E2ABD534}" type="pres">
      <dgm:prSet presAssocID="{967CC55F-C6FE-483C-96FC-4310FEA33C6C}" presName="hierRoot3" presStyleCnt="0"/>
      <dgm:spPr/>
    </dgm:pt>
    <dgm:pt modelId="{18199827-27F7-44EE-ACB3-954870B4FA22}" type="pres">
      <dgm:prSet presAssocID="{967CC55F-C6FE-483C-96FC-4310FEA33C6C}" presName="composite3" presStyleCnt="0"/>
      <dgm:spPr/>
    </dgm:pt>
    <dgm:pt modelId="{0A30971A-7BD3-42B9-95E4-AEAFD0018280}" type="pres">
      <dgm:prSet presAssocID="{967CC55F-C6FE-483C-96FC-4310FEA33C6C}" presName="background3" presStyleLbl="node3" presStyleIdx="0" presStyleCnt="1"/>
      <dgm:spPr/>
    </dgm:pt>
    <dgm:pt modelId="{B1D816F4-04A7-4079-AA52-0E8932C04B33}" type="pres">
      <dgm:prSet presAssocID="{967CC55F-C6FE-483C-96FC-4310FEA33C6C}" presName="text3" presStyleLbl="fgAcc3" presStyleIdx="0" presStyleCnt="1" custScaleX="29831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5A0DCD9-8899-42AF-858B-6F8CCA5863E0}" type="pres">
      <dgm:prSet presAssocID="{967CC55F-C6FE-483C-96FC-4310FEA33C6C}" presName="hierChild4" presStyleCnt="0"/>
      <dgm:spPr/>
    </dgm:pt>
    <dgm:pt modelId="{745E85FA-D0D9-46E9-9579-DDD7E44D3766}" type="pres">
      <dgm:prSet presAssocID="{CD969F78-ACDF-4B32-B302-EAB2374A8F2B}" presName="Name23" presStyleLbl="parChTrans1D4" presStyleIdx="0" presStyleCnt="5"/>
      <dgm:spPr/>
      <dgm:t>
        <a:bodyPr/>
        <a:lstStyle/>
        <a:p>
          <a:endParaRPr lang="sv-SE"/>
        </a:p>
      </dgm:t>
    </dgm:pt>
    <dgm:pt modelId="{3C936F05-6A0C-4397-B837-088CBE06A006}" type="pres">
      <dgm:prSet presAssocID="{72673CA2-481E-41A8-8F16-FECA125ADD6C}" presName="hierRoot4" presStyleCnt="0"/>
      <dgm:spPr/>
    </dgm:pt>
    <dgm:pt modelId="{3D52C008-0270-48AC-A8E8-BE260E73B771}" type="pres">
      <dgm:prSet presAssocID="{72673CA2-481E-41A8-8F16-FECA125ADD6C}" presName="composite4" presStyleCnt="0"/>
      <dgm:spPr/>
    </dgm:pt>
    <dgm:pt modelId="{8260C70F-A8BC-49D4-B50D-DDAF70C65F0A}" type="pres">
      <dgm:prSet presAssocID="{72673CA2-481E-41A8-8F16-FECA125ADD6C}" presName="background4" presStyleLbl="node4" presStyleIdx="0" presStyleCnt="5"/>
      <dgm:spPr/>
    </dgm:pt>
    <dgm:pt modelId="{A5D71D30-11A3-447F-995B-DEEA27AFA384}" type="pres">
      <dgm:prSet presAssocID="{72673CA2-481E-41A8-8F16-FECA125ADD6C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C5CF728-D8B1-418F-9BD6-AF0EE94F2439}" type="pres">
      <dgm:prSet presAssocID="{72673CA2-481E-41A8-8F16-FECA125ADD6C}" presName="hierChild5" presStyleCnt="0"/>
      <dgm:spPr/>
    </dgm:pt>
    <dgm:pt modelId="{688001A9-8C73-4284-8578-B2FA8342F4AF}" type="pres">
      <dgm:prSet presAssocID="{0388E828-A9C6-4448-808A-7EC66D444F2E}" presName="Name23" presStyleLbl="parChTrans1D4" presStyleIdx="1" presStyleCnt="5"/>
      <dgm:spPr/>
      <dgm:t>
        <a:bodyPr/>
        <a:lstStyle/>
        <a:p>
          <a:endParaRPr lang="sv-SE"/>
        </a:p>
      </dgm:t>
    </dgm:pt>
    <dgm:pt modelId="{6B2E79DC-D8C0-4BED-8CF3-8CEE0093EB2C}" type="pres">
      <dgm:prSet presAssocID="{78B8C7E9-4503-479F-82BB-E0632255250D}" presName="hierRoot4" presStyleCnt="0"/>
      <dgm:spPr/>
    </dgm:pt>
    <dgm:pt modelId="{F1BA47FD-B9AB-491B-8DE4-C0AD111513D0}" type="pres">
      <dgm:prSet presAssocID="{78B8C7E9-4503-479F-82BB-E0632255250D}" presName="composite4" presStyleCnt="0"/>
      <dgm:spPr/>
    </dgm:pt>
    <dgm:pt modelId="{A11E2957-B795-4F03-9726-CAB517E76CA9}" type="pres">
      <dgm:prSet presAssocID="{78B8C7E9-4503-479F-82BB-E0632255250D}" presName="background4" presStyleLbl="node4" presStyleIdx="1" presStyleCnt="5"/>
      <dgm:spPr/>
    </dgm:pt>
    <dgm:pt modelId="{4E358189-3CF3-485E-9042-D7452D43538D}" type="pres">
      <dgm:prSet presAssocID="{78B8C7E9-4503-479F-82BB-E0632255250D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ACA50D6-A784-4203-B46C-435B01AAACE3}" type="pres">
      <dgm:prSet presAssocID="{78B8C7E9-4503-479F-82BB-E0632255250D}" presName="hierChild5" presStyleCnt="0"/>
      <dgm:spPr/>
    </dgm:pt>
    <dgm:pt modelId="{1280B447-B918-4A37-9EB3-FA4973F99DA6}" type="pres">
      <dgm:prSet presAssocID="{66A7DDEF-1078-4A36-B11C-850F9C98250C}" presName="Name23" presStyleLbl="parChTrans1D4" presStyleIdx="2" presStyleCnt="5"/>
      <dgm:spPr/>
      <dgm:t>
        <a:bodyPr/>
        <a:lstStyle/>
        <a:p>
          <a:endParaRPr lang="sv-SE"/>
        </a:p>
      </dgm:t>
    </dgm:pt>
    <dgm:pt modelId="{FAE669CD-5FEA-42CC-AB4D-C4A869F35C00}" type="pres">
      <dgm:prSet presAssocID="{FA208F1C-AABD-4186-92E2-D9CB57AE48C2}" presName="hierRoot4" presStyleCnt="0"/>
      <dgm:spPr/>
    </dgm:pt>
    <dgm:pt modelId="{32D273E8-F0F7-4B11-95EC-71C7A3F61DA0}" type="pres">
      <dgm:prSet presAssocID="{FA208F1C-AABD-4186-92E2-D9CB57AE48C2}" presName="composite4" presStyleCnt="0"/>
      <dgm:spPr/>
    </dgm:pt>
    <dgm:pt modelId="{8CF4C3E7-2306-4B06-834A-990F8DE2CF57}" type="pres">
      <dgm:prSet presAssocID="{FA208F1C-AABD-4186-92E2-D9CB57AE48C2}" presName="background4" presStyleLbl="node4" presStyleIdx="2" presStyleCnt="5"/>
      <dgm:spPr/>
    </dgm:pt>
    <dgm:pt modelId="{516A11DE-0B96-4CB9-BBB3-8C517EA56696}" type="pres">
      <dgm:prSet presAssocID="{FA208F1C-AABD-4186-92E2-D9CB57AE48C2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50D3FCC-EFDC-4447-B9D0-92BBB30A3D7F}" type="pres">
      <dgm:prSet presAssocID="{FA208F1C-AABD-4186-92E2-D9CB57AE48C2}" presName="hierChild5" presStyleCnt="0"/>
      <dgm:spPr/>
    </dgm:pt>
    <dgm:pt modelId="{B9F22A0D-B888-4A1A-A183-5795878EF895}" type="pres">
      <dgm:prSet presAssocID="{389B321B-9AD8-495B-8F2A-68F1D6323846}" presName="Name23" presStyleLbl="parChTrans1D4" presStyleIdx="3" presStyleCnt="5"/>
      <dgm:spPr/>
      <dgm:t>
        <a:bodyPr/>
        <a:lstStyle/>
        <a:p>
          <a:endParaRPr lang="sv-SE"/>
        </a:p>
      </dgm:t>
    </dgm:pt>
    <dgm:pt modelId="{F019BFD9-A94F-42A4-AAD5-D404EF0B1E9D}" type="pres">
      <dgm:prSet presAssocID="{F58F9F7A-EC3F-4F31-A4E8-A8CC2090BFC8}" presName="hierRoot4" presStyleCnt="0"/>
      <dgm:spPr/>
    </dgm:pt>
    <dgm:pt modelId="{1A5BD490-0F7D-448D-AEB9-C76919DD6CB4}" type="pres">
      <dgm:prSet presAssocID="{F58F9F7A-EC3F-4F31-A4E8-A8CC2090BFC8}" presName="composite4" presStyleCnt="0"/>
      <dgm:spPr/>
    </dgm:pt>
    <dgm:pt modelId="{F1768681-4130-4547-B49F-FF60F63110BB}" type="pres">
      <dgm:prSet presAssocID="{F58F9F7A-EC3F-4F31-A4E8-A8CC2090BFC8}" presName="background4" presStyleLbl="node4" presStyleIdx="3" presStyleCnt="5"/>
      <dgm:spPr/>
    </dgm:pt>
    <dgm:pt modelId="{BECC2B4C-AAF1-4AB1-BC15-47F2683EBED9}" type="pres">
      <dgm:prSet presAssocID="{F58F9F7A-EC3F-4F31-A4E8-A8CC2090BFC8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11C7F53-71C1-4197-BC2C-72ECFE6F46CE}" type="pres">
      <dgm:prSet presAssocID="{F58F9F7A-EC3F-4F31-A4E8-A8CC2090BFC8}" presName="hierChild5" presStyleCnt="0"/>
      <dgm:spPr/>
    </dgm:pt>
    <dgm:pt modelId="{D965A127-32B1-4B60-9B65-B435CDF26D0E}" type="pres">
      <dgm:prSet presAssocID="{89D692B5-0098-4ACA-8144-878B506B3E2A}" presName="Name23" presStyleLbl="parChTrans1D4" presStyleIdx="4" presStyleCnt="5"/>
      <dgm:spPr/>
      <dgm:t>
        <a:bodyPr/>
        <a:lstStyle/>
        <a:p>
          <a:endParaRPr lang="sv-SE"/>
        </a:p>
      </dgm:t>
    </dgm:pt>
    <dgm:pt modelId="{0203473C-FD83-4DF8-9BD4-B978BC5B0F16}" type="pres">
      <dgm:prSet presAssocID="{DD198295-B64C-4EFE-9093-30FC90679D2B}" presName="hierRoot4" presStyleCnt="0"/>
      <dgm:spPr/>
    </dgm:pt>
    <dgm:pt modelId="{1A92B5B7-4CE0-4591-85CA-06B10CC9C05C}" type="pres">
      <dgm:prSet presAssocID="{DD198295-B64C-4EFE-9093-30FC90679D2B}" presName="composite4" presStyleCnt="0"/>
      <dgm:spPr/>
    </dgm:pt>
    <dgm:pt modelId="{D757CC04-75A7-4C6B-9C19-0120ABB74473}" type="pres">
      <dgm:prSet presAssocID="{DD198295-B64C-4EFE-9093-30FC90679D2B}" presName="background4" presStyleLbl="node4" presStyleIdx="4" presStyleCnt="5"/>
      <dgm:spPr/>
    </dgm:pt>
    <dgm:pt modelId="{22C3ACC2-E207-49AD-AB0D-C7BF802B9A96}" type="pres">
      <dgm:prSet presAssocID="{DD198295-B64C-4EFE-9093-30FC90679D2B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2471999-1EFB-43C3-84B8-B86A3EA7F3EA}" type="pres">
      <dgm:prSet presAssocID="{DD198295-B64C-4EFE-9093-30FC90679D2B}" presName="hierChild5" presStyleCnt="0"/>
      <dgm:spPr/>
    </dgm:pt>
  </dgm:ptLst>
  <dgm:cxnLst>
    <dgm:cxn modelId="{4157C5B3-0EF3-4B67-A88D-0BFB9C412882}" type="presOf" srcId="{CD969F78-ACDF-4B32-B302-EAB2374A8F2B}" destId="{745E85FA-D0D9-46E9-9579-DDD7E44D3766}" srcOrd="0" destOrd="0" presId="urn:microsoft.com/office/officeart/2005/8/layout/hierarchy1"/>
    <dgm:cxn modelId="{4431A533-C3E9-4FFE-A0A5-545FD3A04C3F}" type="presOf" srcId="{89D692B5-0098-4ACA-8144-878B506B3E2A}" destId="{D965A127-32B1-4B60-9B65-B435CDF26D0E}" srcOrd="0" destOrd="0" presId="urn:microsoft.com/office/officeart/2005/8/layout/hierarchy1"/>
    <dgm:cxn modelId="{DD40DAAE-9421-4687-B020-B209D36FEFD5}" type="presOf" srcId="{B15FB0D9-633D-4AA9-BA52-EE2064FC8DA9}" destId="{80F32D3B-ECC2-4013-975B-C12BB4FAC829}" srcOrd="0" destOrd="0" presId="urn:microsoft.com/office/officeart/2005/8/layout/hierarchy1"/>
    <dgm:cxn modelId="{4CB2F65C-A0EB-483D-B30D-5EA7DCE3C63E}" type="presOf" srcId="{458BE08D-024E-4402-9155-08A1ECA20374}" destId="{CF039DF0-6863-43ED-B929-93E536FF2876}" srcOrd="0" destOrd="0" presId="urn:microsoft.com/office/officeart/2005/8/layout/hierarchy1"/>
    <dgm:cxn modelId="{6DFEB19C-C587-4C37-8F9E-15A302B76B93}" type="presOf" srcId="{78B8C7E9-4503-479F-82BB-E0632255250D}" destId="{4E358189-3CF3-485E-9042-D7452D43538D}" srcOrd="0" destOrd="0" presId="urn:microsoft.com/office/officeart/2005/8/layout/hierarchy1"/>
    <dgm:cxn modelId="{03E9994A-C41E-4B54-8476-46C6B469390A}" srcId="{6D2218C8-75DE-4412-B3B5-D9B0DB627207}" destId="{967CC55F-C6FE-483C-96FC-4310FEA33C6C}" srcOrd="0" destOrd="0" parTransId="{458BE08D-024E-4402-9155-08A1ECA20374}" sibTransId="{2E97722E-8FA3-476A-B15F-C145A50A1D83}"/>
    <dgm:cxn modelId="{C6BC87A0-2773-4B68-BE51-3A4B40B8F91E}" type="presOf" srcId="{0388E828-A9C6-4448-808A-7EC66D444F2E}" destId="{688001A9-8C73-4284-8578-B2FA8342F4AF}" srcOrd="0" destOrd="0" presId="urn:microsoft.com/office/officeart/2005/8/layout/hierarchy1"/>
    <dgm:cxn modelId="{2D4D4DE4-CF75-4E50-98D9-0ECED919CB4E}" type="presOf" srcId="{389B321B-9AD8-495B-8F2A-68F1D6323846}" destId="{B9F22A0D-B888-4A1A-A183-5795878EF895}" srcOrd="0" destOrd="0" presId="urn:microsoft.com/office/officeart/2005/8/layout/hierarchy1"/>
    <dgm:cxn modelId="{0A988C28-E985-4C50-B695-EC565FD63194}" type="presOf" srcId="{F58F9F7A-EC3F-4F31-A4E8-A8CC2090BFC8}" destId="{BECC2B4C-AAF1-4AB1-BC15-47F2683EBED9}" srcOrd="0" destOrd="0" presId="urn:microsoft.com/office/officeart/2005/8/layout/hierarchy1"/>
    <dgm:cxn modelId="{58E8B8F5-A02D-4841-9FB1-D79C1E07A22B}" type="presOf" srcId="{72673CA2-481E-41A8-8F16-FECA125ADD6C}" destId="{A5D71D30-11A3-447F-995B-DEEA27AFA384}" srcOrd="0" destOrd="0" presId="urn:microsoft.com/office/officeart/2005/8/layout/hierarchy1"/>
    <dgm:cxn modelId="{F92FB43F-9224-4BDF-BBBB-7993624FBA50}" type="presOf" srcId="{6D2218C8-75DE-4412-B3B5-D9B0DB627207}" destId="{51AE942E-E123-4E04-AEBE-B8BDDBF8EE66}" srcOrd="0" destOrd="0" presId="urn:microsoft.com/office/officeart/2005/8/layout/hierarchy1"/>
    <dgm:cxn modelId="{388664E3-C03E-4953-897B-3E4FD3BAE7D0}" type="presOf" srcId="{FA208F1C-AABD-4186-92E2-D9CB57AE48C2}" destId="{516A11DE-0B96-4CB9-BBB3-8C517EA56696}" srcOrd="0" destOrd="0" presId="urn:microsoft.com/office/officeart/2005/8/layout/hierarchy1"/>
    <dgm:cxn modelId="{CB781964-4E07-4A57-B8DC-1DE608F79CEA}" type="presOf" srcId="{D3230CE3-C294-4D28-A003-C90F7C59E0CA}" destId="{A081320C-3E41-410E-A038-7A6CBC34C658}" srcOrd="0" destOrd="0" presId="urn:microsoft.com/office/officeart/2005/8/layout/hierarchy1"/>
    <dgm:cxn modelId="{77D52AAE-29FC-4DD9-A7DA-9D759EBE7E65}" srcId="{967CC55F-C6FE-483C-96FC-4310FEA33C6C}" destId="{72673CA2-481E-41A8-8F16-FECA125ADD6C}" srcOrd="0" destOrd="0" parTransId="{CD969F78-ACDF-4B32-B302-EAB2374A8F2B}" sibTransId="{0AB4F4A3-632B-4E92-9E95-B7F64A7BA221}"/>
    <dgm:cxn modelId="{B0082EF1-38D8-4F21-AC99-B991FF9D12A1}" srcId="{967CC55F-C6FE-483C-96FC-4310FEA33C6C}" destId="{FA208F1C-AABD-4186-92E2-D9CB57AE48C2}" srcOrd="2" destOrd="0" parTransId="{66A7DDEF-1078-4A36-B11C-850F9C98250C}" sibTransId="{826E9AD7-B7CE-4633-BED7-33CCC0512F46}"/>
    <dgm:cxn modelId="{DBA6AA0E-3D4D-4602-A97B-9081C79FA6E5}" srcId="{D3230CE3-C294-4D28-A003-C90F7C59E0CA}" destId="{6D2218C8-75DE-4412-B3B5-D9B0DB627207}" srcOrd="0" destOrd="0" parTransId="{B15FB0D9-633D-4AA9-BA52-EE2064FC8DA9}" sibTransId="{F10D9F02-89F2-45DD-B545-AEC436B9C09E}"/>
    <dgm:cxn modelId="{AF2F350F-95E1-402A-AD17-9893A9C1F37D}" srcId="{FA208F1C-AABD-4186-92E2-D9CB57AE48C2}" destId="{DD198295-B64C-4EFE-9093-30FC90679D2B}" srcOrd="1" destOrd="0" parTransId="{89D692B5-0098-4ACA-8144-878B506B3E2A}" sibTransId="{4749C355-BD5D-40F4-9EB0-7EBB2665131E}"/>
    <dgm:cxn modelId="{F1DD01CB-4790-424B-AE39-7FCE8F5614D5}" srcId="{967CC55F-C6FE-483C-96FC-4310FEA33C6C}" destId="{78B8C7E9-4503-479F-82BB-E0632255250D}" srcOrd="1" destOrd="0" parTransId="{0388E828-A9C6-4448-808A-7EC66D444F2E}" sibTransId="{F1443D4D-8C89-4201-85C7-BB0586D310A9}"/>
    <dgm:cxn modelId="{CDFDA8AD-CE69-4EA8-809E-59ADA20E5756}" type="presOf" srcId="{967CC55F-C6FE-483C-96FC-4310FEA33C6C}" destId="{B1D816F4-04A7-4079-AA52-0E8932C04B33}" srcOrd="0" destOrd="0" presId="urn:microsoft.com/office/officeart/2005/8/layout/hierarchy1"/>
    <dgm:cxn modelId="{1B146311-F5B1-4F06-BDEA-80D0386F7248}" srcId="{FA208F1C-AABD-4186-92E2-D9CB57AE48C2}" destId="{F58F9F7A-EC3F-4F31-A4E8-A8CC2090BFC8}" srcOrd="0" destOrd="0" parTransId="{389B321B-9AD8-495B-8F2A-68F1D6323846}" sibTransId="{499D5BDE-1F84-46A8-8CD2-58A320C90D17}"/>
    <dgm:cxn modelId="{F15E6BE5-8A18-4CE2-AA88-CFCCF8DDD90A}" type="presOf" srcId="{66A7DDEF-1078-4A36-B11C-850F9C98250C}" destId="{1280B447-B918-4A37-9EB3-FA4973F99DA6}" srcOrd="0" destOrd="0" presId="urn:microsoft.com/office/officeart/2005/8/layout/hierarchy1"/>
    <dgm:cxn modelId="{9077FF56-718A-4FC6-9798-4C97C922FA67}" type="presOf" srcId="{DD198295-B64C-4EFE-9093-30FC90679D2B}" destId="{22C3ACC2-E207-49AD-AB0D-C7BF802B9A96}" srcOrd="0" destOrd="0" presId="urn:microsoft.com/office/officeart/2005/8/layout/hierarchy1"/>
    <dgm:cxn modelId="{611B9ECE-1428-4B57-9C71-2A9C53D22270}" srcId="{48CDF636-1A7A-4419-B145-FB20FEDC22EA}" destId="{D3230CE3-C294-4D28-A003-C90F7C59E0CA}" srcOrd="0" destOrd="0" parTransId="{D2F37DF6-1E8D-4CED-8E9D-13CB6EF24121}" sibTransId="{C94A12B3-DC54-49B2-806B-D2EC1A4F4368}"/>
    <dgm:cxn modelId="{E5C0F73A-6317-4D14-B441-60DE226DBDEA}" type="presOf" srcId="{48CDF636-1A7A-4419-B145-FB20FEDC22EA}" destId="{635E4715-EAF5-486D-8F48-CD61FAF298B7}" srcOrd="0" destOrd="0" presId="urn:microsoft.com/office/officeart/2005/8/layout/hierarchy1"/>
    <dgm:cxn modelId="{4EC935A8-E372-4FDF-976D-3DEF62718EA9}" type="presParOf" srcId="{635E4715-EAF5-486D-8F48-CD61FAF298B7}" destId="{2986FBFB-3FF4-4372-B450-310943DFD596}" srcOrd="0" destOrd="0" presId="urn:microsoft.com/office/officeart/2005/8/layout/hierarchy1"/>
    <dgm:cxn modelId="{076636FF-B44A-4172-B725-070A9679B9F1}" type="presParOf" srcId="{2986FBFB-3FF4-4372-B450-310943DFD596}" destId="{F8ACF79F-96F3-4F51-8213-D42EDD247C94}" srcOrd="0" destOrd="0" presId="urn:microsoft.com/office/officeart/2005/8/layout/hierarchy1"/>
    <dgm:cxn modelId="{2ADAA428-950A-4522-806A-88AA3B50B407}" type="presParOf" srcId="{F8ACF79F-96F3-4F51-8213-D42EDD247C94}" destId="{B95B13D4-1C9C-4E6C-AFDF-3D468B9B5A4A}" srcOrd="0" destOrd="0" presId="urn:microsoft.com/office/officeart/2005/8/layout/hierarchy1"/>
    <dgm:cxn modelId="{8027137B-31AA-4537-8D1D-946DE08F8FB7}" type="presParOf" srcId="{F8ACF79F-96F3-4F51-8213-D42EDD247C94}" destId="{A081320C-3E41-410E-A038-7A6CBC34C658}" srcOrd="1" destOrd="0" presId="urn:microsoft.com/office/officeart/2005/8/layout/hierarchy1"/>
    <dgm:cxn modelId="{B08CBD97-7ABF-43FA-AD12-C574CD0B1C51}" type="presParOf" srcId="{2986FBFB-3FF4-4372-B450-310943DFD596}" destId="{AC5B23E3-12D9-416E-B971-707B963522C8}" srcOrd="1" destOrd="0" presId="urn:microsoft.com/office/officeart/2005/8/layout/hierarchy1"/>
    <dgm:cxn modelId="{F265874D-B021-47BD-AB12-81BEFC610D76}" type="presParOf" srcId="{AC5B23E3-12D9-416E-B971-707B963522C8}" destId="{80F32D3B-ECC2-4013-975B-C12BB4FAC829}" srcOrd="0" destOrd="0" presId="urn:microsoft.com/office/officeart/2005/8/layout/hierarchy1"/>
    <dgm:cxn modelId="{B9ED031F-0DEE-429B-A3C7-7C778B5ADEE5}" type="presParOf" srcId="{AC5B23E3-12D9-416E-B971-707B963522C8}" destId="{161E3E25-8BF9-4527-8095-24A833F28910}" srcOrd="1" destOrd="0" presId="urn:microsoft.com/office/officeart/2005/8/layout/hierarchy1"/>
    <dgm:cxn modelId="{60237200-AE8D-4597-96E6-5E1825FCCC0D}" type="presParOf" srcId="{161E3E25-8BF9-4527-8095-24A833F28910}" destId="{D80326DC-388E-4E1C-BDDB-8B19E1C0B456}" srcOrd="0" destOrd="0" presId="urn:microsoft.com/office/officeart/2005/8/layout/hierarchy1"/>
    <dgm:cxn modelId="{668ED624-4B3A-49AA-9F9F-2A2B974AF04D}" type="presParOf" srcId="{D80326DC-388E-4E1C-BDDB-8B19E1C0B456}" destId="{6CC21FF0-4FCD-4143-AA6F-1B6A633B92DC}" srcOrd="0" destOrd="0" presId="urn:microsoft.com/office/officeart/2005/8/layout/hierarchy1"/>
    <dgm:cxn modelId="{E433EDF5-573C-415E-9643-2B132AFC4637}" type="presParOf" srcId="{D80326DC-388E-4E1C-BDDB-8B19E1C0B456}" destId="{51AE942E-E123-4E04-AEBE-B8BDDBF8EE66}" srcOrd="1" destOrd="0" presId="urn:microsoft.com/office/officeart/2005/8/layout/hierarchy1"/>
    <dgm:cxn modelId="{5FB5EC0F-0F3A-42B7-A1C0-E60501235D64}" type="presParOf" srcId="{161E3E25-8BF9-4527-8095-24A833F28910}" destId="{35A20914-0866-4383-AE61-CC0CCBE91C5F}" srcOrd="1" destOrd="0" presId="urn:microsoft.com/office/officeart/2005/8/layout/hierarchy1"/>
    <dgm:cxn modelId="{E23EE08B-AC4B-4CAB-85DE-34389AC1EF37}" type="presParOf" srcId="{35A20914-0866-4383-AE61-CC0CCBE91C5F}" destId="{CF039DF0-6863-43ED-B929-93E536FF2876}" srcOrd="0" destOrd="0" presId="urn:microsoft.com/office/officeart/2005/8/layout/hierarchy1"/>
    <dgm:cxn modelId="{67EF05F9-CEBB-48C4-BC6C-0AC8F22A90F7}" type="presParOf" srcId="{35A20914-0866-4383-AE61-CC0CCBE91C5F}" destId="{818BA441-C978-4942-B298-9482E2ABD534}" srcOrd="1" destOrd="0" presId="urn:microsoft.com/office/officeart/2005/8/layout/hierarchy1"/>
    <dgm:cxn modelId="{12A80754-A745-421D-A631-BB94D0C52F93}" type="presParOf" srcId="{818BA441-C978-4942-B298-9482E2ABD534}" destId="{18199827-27F7-44EE-ACB3-954870B4FA22}" srcOrd="0" destOrd="0" presId="urn:microsoft.com/office/officeart/2005/8/layout/hierarchy1"/>
    <dgm:cxn modelId="{BCB29E47-4106-4B42-B62C-27F950A94DB0}" type="presParOf" srcId="{18199827-27F7-44EE-ACB3-954870B4FA22}" destId="{0A30971A-7BD3-42B9-95E4-AEAFD0018280}" srcOrd="0" destOrd="0" presId="urn:microsoft.com/office/officeart/2005/8/layout/hierarchy1"/>
    <dgm:cxn modelId="{27BCE336-29F3-40CA-945C-0A33F0D26AF9}" type="presParOf" srcId="{18199827-27F7-44EE-ACB3-954870B4FA22}" destId="{B1D816F4-04A7-4079-AA52-0E8932C04B33}" srcOrd="1" destOrd="0" presId="urn:microsoft.com/office/officeart/2005/8/layout/hierarchy1"/>
    <dgm:cxn modelId="{32862D83-23B1-4588-8107-41E9DEAD042C}" type="presParOf" srcId="{818BA441-C978-4942-B298-9482E2ABD534}" destId="{75A0DCD9-8899-42AF-858B-6F8CCA5863E0}" srcOrd="1" destOrd="0" presId="urn:microsoft.com/office/officeart/2005/8/layout/hierarchy1"/>
    <dgm:cxn modelId="{35EF0F6C-E4FA-4BE5-A58F-178D66210FE1}" type="presParOf" srcId="{75A0DCD9-8899-42AF-858B-6F8CCA5863E0}" destId="{745E85FA-D0D9-46E9-9579-DDD7E44D3766}" srcOrd="0" destOrd="0" presId="urn:microsoft.com/office/officeart/2005/8/layout/hierarchy1"/>
    <dgm:cxn modelId="{AE8DCAF3-AD05-4D41-BB26-49BBAA7CB58D}" type="presParOf" srcId="{75A0DCD9-8899-42AF-858B-6F8CCA5863E0}" destId="{3C936F05-6A0C-4397-B837-088CBE06A006}" srcOrd="1" destOrd="0" presId="urn:microsoft.com/office/officeart/2005/8/layout/hierarchy1"/>
    <dgm:cxn modelId="{1A3E1900-4DDC-466D-B92A-4791BDFEDFAA}" type="presParOf" srcId="{3C936F05-6A0C-4397-B837-088CBE06A006}" destId="{3D52C008-0270-48AC-A8E8-BE260E73B771}" srcOrd="0" destOrd="0" presId="urn:microsoft.com/office/officeart/2005/8/layout/hierarchy1"/>
    <dgm:cxn modelId="{473AB1AF-F3EF-45EF-8289-8FD82CFF9857}" type="presParOf" srcId="{3D52C008-0270-48AC-A8E8-BE260E73B771}" destId="{8260C70F-A8BC-49D4-B50D-DDAF70C65F0A}" srcOrd="0" destOrd="0" presId="urn:microsoft.com/office/officeart/2005/8/layout/hierarchy1"/>
    <dgm:cxn modelId="{349BE94F-147B-4161-8AD8-EC38077A818C}" type="presParOf" srcId="{3D52C008-0270-48AC-A8E8-BE260E73B771}" destId="{A5D71D30-11A3-447F-995B-DEEA27AFA384}" srcOrd="1" destOrd="0" presId="urn:microsoft.com/office/officeart/2005/8/layout/hierarchy1"/>
    <dgm:cxn modelId="{E219FD10-0F0E-47DF-8AFA-8CD454E06CE0}" type="presParOf" srcId="{3C936F05-6A0C-4397-B837-088CBE06A006}" destId="{8C5CF728-D8B1-418F-9BD6-AF0EE94F2439}" srcOrd="1" destOrd="0" presId="urn:microsoft.com/office/officeart/2005/8/layout/hierarchy1"/>
    <dgm:cxn modelId="{2441E74A-56BD-49CA-83B3-E72F7000A5A7}" type="presParOf" srcId="{75A0DCD9-8899-42AF-858B-6F8CCA5863E0}" destId="{688001A9-8C73-4284-8578-B2FA8342F4AF}" srcOrd="2" destOrd="0" presId="urn:microsoft.com/office/officeart/2005/8/layout/hierarchy1"/>
    <dgm:cxn modelId="{B63CE63D-0550-4E44-9451-ACFC105A9B4A}" type="presParOf" srcId="{75A0DCD9-8899-42AF-858B-6F8CCA5863E0}" destId="{6B2E79DC-D8C0-4BED-8CF3-8CEE0093EB2C}" srcOrd="3" destOrd="0" presId="urn:microsoft.com/office/officeart/2005/8/layout/hierarchy1"/>
    <dgm:cxn modelId="{C6238894-E36B-4967-9E5E-52505D5CAD02}" type="presParOf" srcId="{6B2E79DC-D8C0-4BED-8CF3-8CEE0093EB2C}" destId="{F1BA47FD-B9AB-491B-8DE4-C0AD111513D0}" srcOrd="0" destOrd="0" presId="urn:microsoft.com/office/officeart/2005/8/layout/hierarchy1"/>
    <dgm:cxn modelId="{DA7E536A-718B-4B4F-B3EA-2FBA6B255C08}" type="presParOf" srcId="{F1BA47FD-B9AB-491B-8DE4-C0AD111513D0}" destId="{A11E2957-B795-4F03-9726-CAB517E76CA9}" srcOrd="0" destOrd="0" presId="urn:microsoft.com/office/officeart/2005/8/layout/hierarchy1"/>
    <dgm:cxn modelId="{FA12FE36-9274-4D2F-A47A-CE225BEC5B52}" type="presParOf" srcId="{F1BA47FD-B9AB-491B-8DE4-C0AD111513D0}" destId="{4E358189-3CF3-485E-9042-D7452D43538D}" srcOrd="1" destOrd="0" presId="urn:microsoft.com/office/officeart/2005/8/layout/hierarchy1"/>
    <dgm:cxn modelId="{F92ED29A-2DE6-480E-9A87-4B54C85EDDE8}" type="presParOf" srcId="{6B2E79DC-D8C0-4BED-8CF3-8CEE0093EB2C}" destId="{8ACA50D6-A784-4203-B46C-435B01AAACE3}" srcOrd="1" destOrd="0" presId="urn:microsoft.com/office/officeart/2005/8/layout/hierarchy1"/>
    <dgm:cxn modelId="{6073902E-1661-4DE3-B372-0FD9483D8913}" type="presParOf" srcId="{75A0DCD9-8899-42AF-858B-6F8CCA5863E0}" destId="{1280B447-B918-4A37-9EB3-FA4973F99DA6}" srcOrd="4" destOrd="0" presId="urn:microsoft.com/office/officeart/2005/8/layout/hierarchy1"/>
    <dgm:cxn modelId="{0E838A8A-0F87-4B2D-8FA5-FCECDD94E05F}" type="presParOf" srcId="{75A0DCD9-8899-42AF-858B-6F8CCA5863E0}" destId="{FAE669CD-5FEA-42CC-AB4D-C4A869F35C00}" srcOrd="5" destOrd="0" presId="urn:microsoft.com/office/officeart/2005/8/layout/hierarchy1"/>
    <dgm:cxn modelId="{7E5F8AB8-16B7-495F-9E9F-B43AB50D6A3C}" type="presParOf" srcId="{FAE669CD-5FEA-42CC-AB4D-C4A869F35C00}" destId="{32D273E8-F0F7-4B11-95EC-71C7A3F61DA0}" srcOrd="0" destOrd="0" presId="urn:microsoft.com/office/officeart/2005/8/layout/hierarchy1"/>
    <dgm:cxn modelId="{49F3BE2B-618D-48A6-B40E-F430C672F0A1}" type="presParOf" srcId="{32D273E8-F0F7-4B11-95EC-71C7A3F61DA0}" destId="{8CF4C3E7-2306-4B06-834A-990F8DE2CF57}" srcOrd="0" destOrd="0" presId="urn:microsoft.com/office/officeart/2005/8/layout/hierarchy1"/>
    <dgm:cxn modelId="{578AB526-F75C-4B89-A813-8161D8606CD0}" type="presParOf" srcId="{32D273E8-F0F7-4B11-95EC-71C7A3F61DA0}" destId="{516A11DE-0B96-4CB9-BBB3-8C517EA56696}" srcOrd="1" destOrd="0" presId="urn:microsoft.com/office/officeart/2005/8/layout/hierarchy1"/>
    <dgm:cxn modelId="{1AA02151-390B-42EB-A2A6-D65EB62BC055}" type="presParOf" srcId="{FAE669CD-5FEA-42CC-AB4D-C4A869F35C00}" destId="{150D3FCC-EFDC-4447-B9D0-92BBB30A3D7F}" srcOrd="1" destOrd="0" presId="urn:microsoft.com/office/officeart/2005/8/layout/hierarchy1"/>
    <dgm:cxn modelId="{6A166A91-3F6E-48F3-82EF-25D931EC8F5F}" type="presParOf" srcId="{150D3FCC-EFDC-4447-B9D0-92BBB30A3D7F}" destId="{B9F22A0D-B888-4A1A-A183-5795878EF895}" srcOrd="0" destOrd="0" presId="urn:microsoft.com/office/officeart/2005/8/layout/hierarchy1"/>
    <dgm:cxn modelId="{DAEABA04-FA04-43AA-9CC9-30BEFB3F8D9F}" type="presParOf" srcId="{150D3FCC-EFDC-4447-B9D0-92BBB30A3D7F}" destId="{F019BFD9-A94F-42A4-AAD5-D404EF0B1E9D}" srcOrd="1" destOrd="0" presId="urn:microsoft.com/office/officeart/2005/8/layout/hierarchy1"/>
    <dgm:cxn modelId="{C6E52AE6-01DE-433D-8A71-6BBD49E96595}" type="presParOf" srcId="{F019BFD9-A94F-42A4-AAD5-D404EF0B1E9D}" destId="{1A5BD490-0F7D-448D-AEB9-C76919DD6CB4}" srcOrd="0" destOrd="0" presId="urn:microsoft.com/office/officeart/2005/8/layout/hierarchy1"/>
    <dgm:cxn modelId="{A5857BBF-51D5-4341-A2AB-484C3F3AF8F6}" type="presParOf" srcId="{1A5BD490-0F7D-448D-AEB9-C76919DD6CB4}" destId="{F1768681-4130-4547-B49F-FF60F63110BB}" srcOrd="0" destOrd="0" presId="urn:microsoft.com/office/officeart/2005/8/layout/hierarchy1"/>
    <dgm:cxn modelId="{1E9AECDA-7366-4C89-A73C-0AC9F41DDFFB}" type="presParOf" srcId="{1A5BD490-0F7D-448D-AEB9-C76919DD6CB4}" destId="{BECC2B4C-AAF1-4AB1-BC15-47F2683EBED9}" srcOrd="1" destOrd="0" presId="urn:microsoft.com/office/officeart/2005/8/layout/hierarchy1"/>
    <dgm:cxn modelId="{0F59C7E3-25F8-4A62-9EBC-0781F6891B13}" type="presParOf" srcId="{F019BFD9-A94F-42A4-AAD5-D404EF0B1E9D}" destId="{311C7F53-71C1-4197-BC2C-72ECFE6F46CE}" srcOrd="1" destOrd="0" presId="urn:microsoft.com/office/officeart/2005/8/layout/hierarchy1"/>
    <dgm:cxn modelId="{37BFD606-4068-471E-9FD9-E7605FFB3A53}" type="presParOf" srcId="{150D3FCC-EFDC-4447-B9D0-92BBB30A3D7F}" destId="{D965A127-32B1-4B60-9B65-B435CDF26D0E}" srcOrd="2" destOrd="0" presId="urn:microsoft.com/office/officeart/2005/8/layout/hierarchy1"/>
    <dgm:cxn modelId="{A9D6595D-9656-445D-A7D7-F6637BFCE379}" type="presParOf" srcId="{150D3FCC-EFDC-4447-B9D0-92BBB30A3D7F}" destId="{0203473C-FD83-4DF8-9BD4-B978BC5B0F16}" srcOrd="3" destOrd="0" presId="urn:microsoft.com/office/officeart/2005/8/layout/hierarchy1"/>
    <dgm:cxn modelId="{A75647AB-DF8B-409D-9EFF-10C18DCC6AC5}" type="presParOf" srcId="{0203473C-FD83-4DF8-9BD4-B978BC5B0F16}" destId="{1A92B5B7-4CE0-4591-85CA-06B10CC9C05C}" srcOrd="0" destOrd="0" presId="urn:microsoft.com/office/officeart/2005/8/layout/hierarchy1"/>
    <dgm:cxn modelId="{913469F5-AB80-4AAF-BA3D-1AEE75A4502B}" type="presParOf" srcId="{1A92B5B7-4CE0-4591-85CA-06B10CC9C05C}" destId="{D757CC04-75A7-4C6B-9C19-0120ABB74473}" srcOrd="0" destOrd="0" presId="urn:microsoft.com/office/officeart/2005/8/layout/hierarchy1"/>
    <dgm:cxn modelId="{EBC168AF-B0E6-4669-B59A-7AF694C1B63A}" type="presParOf" srcId="{1A92B5B7-4CE0-4591-85CA-06B10CC9C05C}" destId="{22C3ACC2-E207-49AD-AB0D-C7BF802B9A96}" srcOrd="1" destOrd="0" presId="urn:microsoft.com/office/officeart/2005/8/layout/hierarchy1"/>
    <dgm:cxn modelId="{CF263EA2-799A-4600-953C-DA0219C076B8}" type="presParOf" srcId="{0203473C-FD83-4DF8-9BD4-B978BC5B0F16}" destId="{22471999-1EFB-43C3-84B8-B86A3EA7F3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BC202-715E-45F3-82D7-FC08A2812207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</dgm:pt>
    <dgm:pt modelId="{9BC6879A-4206-493C-B605-31C84A18B684}">
      <dgm:prSet phldrT="[Text]" custT="1"/>
      <dgm:spPr/>
      <dgm:t>
        <a:bodyPr/>
        <a:lstStyle/>
        <a:p>
          <a:r>
            <a:rPr lang="sv-SE" sz="1200" dirty="0"/>
            <a:t>Genomgång SWOT</a:t>
          </a:r>
        </a:p>
      </dgm:t>
    </dgm:pt>
    <dgm:pt modelId="{65461BF1-7A93-4CB1-9698-50B9BAAEDB88}" type="parTrans" cxnId="{8D09B29D-DDD7-4DC2-A229-991904EC2944}">
      <dgm:prSet/>
      <dgm:spPr/>
      <dgm:t>
        <a:bodyPr/>
        <a:lstStyle/>
        <a:p>
          <a:endParaRPr lang="sv-SE"/>
        </a:p>
      </dgm:t>
    </dgm:pt>
    <dgm:pt modelId="{4BA0D9A6-5ACF-4F08-90F9-A1FB1B5B766E}" type="sibTrans" cxnId="{8D09B29D-DDD7-4DC2-A229-991904EC2944}">
      <dgm:prSet/>
      <dgm:spPr/>
      <dgm:t>
        <a:bodyPr/>
        <a:lstStyle/>
        <a:p>
          <a:endParaRPr lang="sv-SE"/>
        </a:p>
      </dgm:t>
    </dgm:pt>
    <dgm:pt modelId="{6AD8F013-BB50-45EE-BECD-62EFB2019C08}">
      <dgm:prSet phldrT="[Text]" custT="1"/>
      <dgm:spPr/>
      <dgm:t>
        <a:bodyPr/>
        <a:lstStyle/>
        <a:p>
          <a:r>
            <a:rPr lang="sv-SE" sz="1600" dirty="0"/>
            <a:t>Nätverksmöte (fysiskt)</a:t>
          </a:r>
          <a:endParaRPr lang="sv-SE" sz="2400" dirty="0"/>
        </a:p>
      </dgm:t>
    </dgm:pt>
    <dgm:pt modelId="{57DFC87D-4085-467D-A5FD-9828C7D0E1C6}" type="parTrans" cxnId="{8C37B032-84C8-4F3B-956E-4098DA5ECF16}">
      <dgm:prSet/>
      <dgm:spPr/>
      <dgm:t>
        <a:bodyPr/>
        <a:lstStyle/>
        <a:p>
          <a:endParaRPr lang="sv-SE"/>
        </a:p>
      </dgm:t>
    </dgm:pt>
    <dgm:pt modelId="{5CF51711-F6E0-41F1-AD8E-6DE7801D37CC}" type="sibTrans" cxnId="{8C37B032-84C8-4F3B-956E-4098DA5ECF16}">
      <dgm:prSet/>
      <dgm:spPr/>
      <dgm:t>
        <a:bodyPr/>
        <a:lstStyle/>
        <a:p>
          <a:endParaRPr lang="sv-SE"/>
        </a:p>
      </dgm:t>
    </dgm:pt>
    <dgm:pt modelId="{5B9BDDB4-0669-4F08-9346-94653C9A96C9}">
      <dgm:prSet phldrT="[Text]" custT="1"/>
      <dgm:spPr/>
      <dgm:t>
        <a:bodyPr/>
        <a:lstStyle/>
        <a:p>
          <a:r>
            <a:rPr lang="sv-SE" sz="1600" dirty="0"/>
            <a:t>Nätverksmöte</a:t>
          </a:r>
          <a:endParaRPr lang="sv-SE" sz="1000" dirty="0"/>
        </a:p>
      </dgm:t>
    </dgm:pt>
    <dgm:pt modelId="{A2781B66-4C5F-4B45-AC95-9D8B70B02697}" type="parTrans" cxnId="{E26E27BB-B014-499D-BB11-01CA73DFFE7E}">
      <dgm:prSet/>
      <dgm:spPr/>
      <dgm:t>
        <a:bodyPr/>
        <a:lstStyle/>
        <a:p>
          <a:endParaRPr lang="sv-SE"/>
        </a:p>
      </dgm:t>
    </dgm:pt>
    <dgm:pt modelId="{59B9F8C7-CD92-4503-9347-189DF19FAAAB}" type="sibTrans" cxnId="{E26E27BB-B014-499D-BB11-01CA73DFFE7E}">
      <dgm:prSet/>
      <dgm:spPr/>
      <dgm:t>
        <a:bodyPr/>
        <a:lstStyle/>
        <a:p>
          <a:endParaRPr lang="sv-SE"/>
        </a:p>
      </dgm:t>
    </dgm:pt>
    <dgm:pt modelId="{8926290D-2F9A-4441-B7F9-7F5D240387E4}">
      <dgm:prSet phldrT="[Text]" custT="1"/>
      <dgm:spPr/>
      <dgm:t>
        <a:bodyPr/>
        <a:lstStyle/>
        <a:p>
          <a:r>
            <a:rPr lang="sv-SE" sz="1600" dirty="0"/>
            <a:t>Nätverksmöte (Digitalt)</a:t>
          </a:r>
        </a:p>
      </dgm:t>
    </dgm:pt>
    <dgm:pt modelId="{B928690F-7B44-4865-BB57-8E4974998972}" type="parTrans" cxnId="{6C473C91-E742-416A-8521-0741801351DA}">
      <dgm:prSet/>
      <dgm:spPr/>
      <dgm:t>
        <a:bodyPr/>
        <a:lstStyle/>
        <a:p>
          <a:endParaRPr lang="sv-SE"/>
        </a:p>
      </dgm:t>
    </dgm:pt>
    <dgm:pt modelId="{B4D39A27-9442-4215-A840-45BF3451608F}" type="sibTrans" cxnId="{6C473C91-E742-416A-8521-0741801351DA}">
      <dgm:prSet/>
      <dgm:spPr/>
      <dgm:t>
        <a:bodyPr/>
        <a:lstStyle/>
        <a:p>
          <a:endParaRPr lang="sv-SE"/>
        </a:p>
      </dgm:t>
    </dgm:pt>
    <dgm:pt modelId="{792548D6-F327-4A0D-BD2D-AB1414AB4D6E}">
      <dgm:prSet phldrT="[Text]" custT="1"/>
      <dgm:spPr/>
      <dgm:t>
        <a:bodyPr/>
        <a:lstStyle/>
        <a:p>
          <a:r>
            <a:rPr lang="sv-SE" sz="1600" dirty="0"/>
            <a:t>Nätverksmöte</a:t>
          </a:r>
          <a:endParaRPr lang="sv-SE" sz="1000" dirty="0"/>
        </a:p>
      </dgm:t>
    </dgm:pt>
    <dgm:pt modelId="{3F4A2E28-DE9C-4EF6-9BCC-CDB22096990E}" type="parTrans" cxnId="{9ED0736C-6CD4-44E2-8474-90A2EFCC27C7}">
      <dgm:prSet/>
      <dgm:spPr/>
      <dgm:t>
        <a:bodyPr/>
        <a:lstStyle/>
        <a:p>
          <a:endParaRPr lang="sv-SE"/>
        </a:p>
      </dgm:t>
    </dgm:pt>
    <dgm:pt modelId="{136CFFE3-01C7-451B-9733-8B755195C53F}" type="sibTrans" cxnId="{9ED0736C-6CD4-44E2-8474-90A2EFCC27C7}">
      <dgm:prSet/>
      <dgm:spPr/>
      <dgm:t>
        <a:bodyPr/>
        <a:lstStyle/>
        <a:p>
          <a:endParaRPr lang="sv-SE"/>
        </a:p>
      </dgm:t>
    </dgm:pt>
    <dgm:pt modelId="{A15EE2DF-3973-40F8-A4EC-CE9F4AB2F85A}">
      <dgm:prSet phldrT="[Text]" custT="1"/>
      <dgm:spPr/>
      <dgm:t>
        <a:bodyPr/>
        <a:lstStyle/>
        <a:p>
          <a:r>
            <a:rPr lang="sv-SE" sz="1100" dirty="0"/>
            <a:t> Utvärdering av eget arbetssätt</a:t>
          </a:r>
        </a:p>
      </dgm:t>
    </dgm:pt>
    <dgm:pt modelId="{8B42A7AC-1EE5-42D3-AA13-26F6D9F7CCA2}" type="parTrans" cxnId="{F75062A8-FFC6-46DE-8EA4-476315517A58}">
      <dgm:prSet/>
      <dgm:spPr/>
      <dgm:t>
        <a:bodyPr/>
        <a:lstStyle/>
        <a:p>
          <a:endParaRPr lang="sv-SE"/>
        </a:p>
      </dgm:t>
    </dgm:pt>
    <dgm:pt modelId="{72347D53-C1B3-42B8-B70A-746297AFF038}" type="sibTrans" cxnId="{F75062A8-FFC6-46DE-8EA4-476315517A58}">
      <dgm:prSet/>
      <dgm:spPr/>
      <dgm:t>
        <a:bodyPr/>
        <a:lstStyle/>
        <a:p>
          <a:endParaRPr lang="sv-SE"/>
        </a:p>
      </dgm:t>
    </dgm:pt>
    <dgm:pt modelId="{6FC531D7-3264-4E27-9227-A33B1BD55F20}">
      <dgm:prSet phldrT="[Text]" custT="1"/>
      <dgm:spPr/>
      <dgm:t>
        <a:bodyPr/>
        <a:lstStyle/>
        <a:p>
          <a:r>
            <a:rPr lang="sv-SE" sz="1100" dirty="0"/>
            <a:t> Planering av fortsatt arbete</a:t>
          </a:r>
        </a:p>
      </dgm:t>
    </dgm:pt>
    <dgm:pt modelId="{ABA99053-6DE2-4875-91DB-8B8466600918}" type="parTrans" cxnId="{6FCEA530-3CA6-4063-82EF-27558A86C333}">
      <dgm:prSet/>
      <dgm:spPr/>
      <dgm:t>
        <a:bodyPr/>
        <a:lstStyle/>
        <a:p>
          <a:endParaRPr lang="sv-SE"/>
        </a:p>
      </dgm:t>
    </dgm:pt>
    <dgm:pt modelId="{B26F8E3B-C287-40B7-95CD-9609962C7E97}" type="sibTrans" cxnId="{6FCEA530-3CA6-4063-82EF-27558A86C333}">
      <dgm:prSet/>
      <dgm:spPr/>
      <dgm:t>
        <a:bodyPr/>
        <a:lstStyle/>
        <a:p>
          <a:endParaRPr lang="sv-SE"/>
        </a:p>
      </dgm:t>
    </dgm:pt>
    <dgm:pt modelId="{6183BD99-1711-46C9-BC68-A61A57235068}">
      <dgm:prSet phldrT="[Text]" custT="1"/>
      <dgm:spPr/>
      <dgm:t>
        <a:bodyPr/>
        <a:lstStyle/>
        <a:p>
          <a:r>
            <a:rPr lang="sv-SE" sz="1600" dirty="0"/>
            <a:t>Nätverksmöte (digitalt)</a:t>
          </a:r>
        </a:p>
      </dgm:t>
    </dgm:pt>
    <dgm:pt modelId="{8C4BB16E-542D-4850-BE0D-BF3D40D5F56C}" type="parTrans" cxnId="{C1743AD1-721A-42B2-AAC3-D19E92C040E9}">
      <dgm:prSet/>
      <dgm:spPr/>
      <dgm:t>
        <a:bodyPr/>
        <a:lstStyle/>
        <a:p>
          <a:endParaRPr lang="sv-SE"/>
        </a:p>
      </dgm:t>
    </dgm:pt>
    <dgm:pt modelId="{D96B6642-7858-4A8C-8278-0FE833FF8A74}" type="sibTrans" cxnId="{C1743AD1-721A-42B2-AAC3-D19E92C040E9}">
      <dgm:prSet/>
      <dgm:spPr/>
      <dgm:t>
        <a:bodyPr/>
        <a:lstStyle/>
        <a:p>
          <a:endParaRPr lang="sv-SE"/>
        </a:p>
      </dgm:t>
    </dgm:pt>
    <dgm:pt modelId="{E3B30E82-8A98-494C-A5EE-4E142C89486C}">
      <dgm:prSet phldrT="[Text]" custT="1"/>
      <dgm:spPr/>
      <dgm:t>
        <a:bodyPr/>
        <a:lstStyle/>
        <a:p>
          <a:r>
            <a:rPr lang="sv-SE" sz="1050" dirty="0"/>
            <a:t>Sammanfattning</a:t>
          </a:r>
        </a:p>
      </dgm:t>
    </dgm:pt>
    <dgm:pt modelId="{C4603BD3-77F4-442D-95BC-1BE8025B4445}" type="parTrans" cxnId="{62669E82-9D93-46DC-894F-6EA8DC88C647}">
      <dgm:prSet/>
      <dgm:spPr/>
      <dgm:t>
        <a:bodyPr/>
        <a:lstStyle/>
        <a:p>
          <a:endParaRPr lang="sv-SE"/>
        </a:p>
      </dgm:t>
    </dgm:pt>
    <dgm:pt modelId="{F975DB98-320C-462E-B6F8-BAE4BC907572}" type="sibTrans" cxnId="{62669E82-9D93-46DC-894F-6EA8DC88C647}">
      <dgm:prSet/>
      <dgm:spPr/>
      <dgm:t>
        <a:bodyPr/>
        <a:lstStyle/>
        <a:p>
          <a:endParaRPr lang="sv-SE"/>
        </a:p>
      </dgm:t>
    </dgm:pt>
    <dgm:pt modelId="{337153EB-57A7-45AE-BAC8-4FC08C94A652}">
      <dgm:prSet phldrT="[Text]" custT="1"/>
      <dgm:spPr/>
      <dgm:t>
        <a:bodyPr/>
        <a:lstStyle/>
        <a:p>
          <a:r>
            <a:rPr lang="sv-SE" sz="1050" dirty="0"/>
            <a:t>Rekommendation avseende fortsatt arbete</a:t>
          </a:r>
        </a:p>
      </dgm:t>
    </dgm:pt>
    <dgm:pt modelId="{72D91841-C158-43CB-A325-3D8CA91E9EAE}" type="parTrans" cxnId="{F4342BDB-3F0F-40FB-95F3-0F6FF83DB1A7}">
      <dgm:prSet/>
      <dgm:spPr/>
      <dgm:t>
        <a:bodyPr/>
        <a:lstStyle/>
        <a:p>
          <a:endParaRPr lang="sv-SE"/>
        </a:p>
      </dgm:t>
    </dgm:pt>
    <dgm:pt modelId="{2CA2D52C-B1E3-4B0F-99D8-1328F7A1E143}" type="sibTrans" cxnId="{F4342BDB-3F0F-40FB-95F3-0F6FF83DB1A7}">
      <dgm:prSet/>
      <dgm:spPr/>
      <dgm:t>
        <a:bodyPr/>
        <a:lstStyle/>
        <a:p>
          <a:endParaRPr lang="sv-SE"/>
        </a:p>
      </dgm:t>
    </dgm:pt>
    <dgm:pt modelId="{4E8A8EC0-11C1-4CA0-9720-FE3454CFE807}">
      <dgm:prSet phldrT="[Text]" custT="1"/>
      <dgm:spPr/>
      <dgm:t>
        <a:bodyPr/>
        <a:lstStyle/>
        <a:p>
          <a:r>
            <a:rPr lang="sv-SE" sz="1100" dirty="0"/>
            <a:t>Presentation SWOT</a:t>
          </a:r>
        </a:p>
      </dgm:t>
    </dgm:pt>
    <dgm:pt modelId="{C0115C8A-5239-4EB8-85CD-912BD1DAC2F1}" type="parTrans" cxnId="{FDEFC54C-A542-44BE-8DEB-17E1DF811174}">
      <dgm:prSet/>
      <dgm:spPr/>
      <dgm:t>
        <a:bodyPr/>
        <a:lstStyle/>
        <a:p>
          <a:endParaRPr lang="sv-SE"/>
        </a:p>
      </dgm:t>
    </dgm:pt>
    <dgm:pt modelId="{0FD6D73D-E0FD-4E1E-BD1B-BD6BAA30CF1D}" type="sibTrans" cxnId="{FDEFC54C-A542-44BE-8DEB-17E1DF811174}">
      <dgm:prSet/>
      <dgm:spPr/>
      <dgm:t>
        <a:bodyPr/>
        <a:lstStyle/>
        <a:p>
          <a:endParaRPr lang="sv-SE"/>
        </a:p>
      </dgm:t>
    </dgm:pt>
    <dgm:pt modelId="{762846C0-CF85-48BF-BAFA-20FF1CC3602C}">
      <dgm:prSet phldrT="[Text]" custT="1"/>
      <dgm:spPr/>
      <dgm:t>
        <a:bodyPr/>
        <a:lstStyle/>
        <a:p>
          <a:r>
            <a:rPr lang="sv-SE" sz="1100" dirty="0"/>
            <a:t>Diskussion specifik gapanalys</a:t>
          </a:r>
        </a:p>
      </dgm:t>
    </dgm:pt>
    <dgm:pt modelId="{85C8A014-A727-4ED2-B10A-8E8ED6A0875D}" type="parTrans" cxnId="{DF89A52C-A0B9-4F7E-9BB7-9C00BE9BEA74}">
      <dgm:prSet/>
      <dgm:spPr/>
      <dgm:t>
        <a:bodyPr/>
        <a:lstStyle/>
        <a:p>
          <a:endParaRPr lang="sv-SE"/>
        </a:p>
      </dgm:t>
    </dgm:pt>
    <dgm:pt modelId="{E456D489-FFBB-4E4C-93CF-86368BFA7A11}" type="sibTrans" cxnId="{DF89A52C-A0B9-4F7E-9BB7-9C00BE9BEA74}">
      <dgm:prSet/>
      <dgm:spPr/>
      <dgm:t>
        <a:bodyPr/>
        <a:lstStyle/>
        <a:p>
          <a:endParaRPr lang="sv-SE"/>
        </a:p>
      </dgm:t>
    </dgm:pt>
    <dgm:pt modelId="{8EE702B6-C066-4C02-BF5D-5B5C76ED2178}">
      <dgm:prSet phldrT="[Text]" custT="1"/>
      <dgm:spPr/>
      <dgm:t>
        <a:bodyPr/>
        <a:lstStyle/>
        <a:p>
          <a:r>
            <a:rPr lang="sv-SE" sz="1100" dirty="0"/>
            <a:t>Diskussion mått indikatorer</a:t>
          </a:r>
        </a:p>
      </dgm:t>
    </dgm:pt>
    <dgm:pt modelId="{580DB015-6240-4968-B023-0F1C971430D5}" type="parTrans" cxnId="{9B5E2AE0-FDFD-4246-B889-DE0A257EC0E5}">
      <dgm:prSet/>
      <dgm:spPr/>
      <dgm:t>
        <a:bodyPr/>
        <a:lstStyle/>
        <a:p>
          <a:endParaRPr lang="sv-SE"/>
        </a:p>
      </dgm:t>
    </dgm:pt>
    <dgm:pt modelId="{98BA0B96-9EA9-4BC2-8384-2BC3D18C61B3}" type="sibTrans" cxnId="{9B5E2AE0-FDFD-4246-B889-DE0A257EC0E5}">
      <dgm:prSet/>
      <dgm:spPr/>
      <dgm:t>
        <a:bodyPr/>
        <a:lstStyle/>
        <a:p>
          <a:endParaRPr lang="sv-SE"/>
        </a:p>
      </dgm:t>
    </dgm:pt>
    <dgm:pt modelId="{46859B34-F28F-4F65-B3F8-220BAA830C24}">
      <dgm:prSet phldrT="[Text]" custT="1"/>
      <dgm:spPr/>
      <dgm:t>
        <a:bodyPr/>
        <a:lstStyle/>
        <a:p>
          <a:r>
            <a:rPr lang="sv-SE" sz="1600" dirty="0"/>
            <a:t>Nätverksmöte (digitalt)</a:t>
          </a:r>
        </a:p>
      </dgm:t>
    </dgm:pt>
    <dgm:pt modelId="{C66F772C-A4EE-4270-A3FF-4ED2CBF5EAEC}" type="parTrans" cxnId="{1375D6E4-1E68-455C-B347-821E9F595326}">
      <dgm:prSet/>
      <dgm:spPr/>
      <dgm:t>
        <a:bodyPr/>
        <a:lstStyle/>
        <a:p>
          <a:endParaRPr lang="sv-SE"/>
        </a:p>
      </dgm:t>
    </dgm:pt>
    <dgm:pt modelId="{F80F1AED-6C5D-4A9A-8A97-3E599860839E}" type="sibTrans" cxnId="{1375D6E4-1E68-455C-B347-821E9F595326}">
      <dgm:prSet/>
      <dgm:spPr/>
      <dgm:t>
        <a:bodyPr/>
        <a:lstStyle/>
        <a:p>
          <a:endParaRPr lang="sv-SE"/>
        </a:p>
      </dgm:t>
    </dgm:pt>
    <dgm:pt modelId="{1C9BAAF3-A1E7-446E-81EA-AAD75F963D18}">
      <dgm:prSet phldrT="[Text]" custT="1"/>
      <dgm:spPr/>
      <dgm:t>
        <a:bodyPr/>
        <a:lstStyle/>
        <a:p>
          <a:r>
            <a:rPr lang="sv-SE" sz="1100" dirty="0"/>
            <a:t>Diskussion förbättringsförslag</a:t>
          </a:r>
        </a:p>
      </dgm:t>
    </dgm:pt>
    <dgm:pt modelId="{99B87DEB-CBC6-4509-B600-F0C93DC398D8}" type="parTrans" cxnId="{3AC9BE40-9F28-43EE-8D05-DE80381E1CE0}">
      <dgm:prSet/>
      <dgm:spPr/>
      <dgm:t>
        <a:bodyPr/>
        <a:lstStyle/>
        <a:p>
          <a:endParaRPr lang="sv-SE"/>
        </a:p>
      </dgm:t>
    </dgm:pt>
    <dgm:pt modelId="{6E4D1AE3-248D-4B78-A517-9C8A26B43445}" type="sibTrans" cxnId="{3AC9BE40-9F28-43EE-8D05-DE80381E1CE0}">
      <dgm:prSet/>
      <dgm:spPr/>
      <dgm:t>
        <a:bodyPr/>
        <a:lstStyle/>
        <a:p>
          <a:endParaRPr lang="sv-SE"/>
        </a:p>
      </dgm:t>
    </dgm:pt>
    <dgm:pt modelId="{EEF3FD05-8219-4C4A-A9B8-771767CF7E3C}">
      <dgm:prSet phldrT="[Text]" custT="1"/>
      <dgm:spPr/>
      <dgm:t>
        <a:bodyPr/>
        <a:lstStyle/>
        <a:p>
          <a:r>
            <a:rPr lang="sv-SE" sz="1100" dirty="0"/>
            <a:t>Diskussion mått och indikatorer</a:t>
          </a:r>
        </a:p>
        <a:p>
          <a:endParaRPr lang="sv-SE" sz="1000" dirty="0"/>
        </a:p>
      </dgm:t>
    </dgm:pt>
    <dgm:pt modelId="{898FA1E9-F430-4A73-884C-5674BD10F045}" type="parTrans" cxnId="{2C7EFB83-0A3B-48CD-B13E-82786BDF9DD5}">
      <dgm:prSet/>
      <dgm:spPr/>
      <dgm:t>
        <a:bodyPr/>
        <a:lstStyle/>
        <a:p>
          <a:endParaRPr lang="sv-SE"/>
        </a:p>
      </dgm:t>
    </dgm:pt>
    <dgm:pt modelId="{B6D2BCE1-18B7-40B5-B3A8-DCB10BA6E15F}" type="sibTrans" cxnId="{2C7EFB83-0A3B-48CD-B13E-82786BDF9DD5}">
      <dgm:prSet/>
      <dgm:spPr/>
      <dgm:t>
        <a:bodyPr/>
        <a:lstStyle/>
        <a:p>
          <a:endParaRPr lang="sv-SE"/>
        </a:p>
      </dgm:t>
    </dgm:pt>
    <dgm:pt modelId="{D4794FA2-B4ED-4631-A89D-EDD60C4CD01C}">
      <dgm:prSet phldrT="[Text]" custT="1"/>
      <dgm:spPr/>
      <dgm:t>
        <a:bodyPr/>
        <a:lstStyle/>
        <a:p>
          <a:r>
            <a:rPr lang="sv-SE" sz="1100" dirty="0"/>
            <a:t>Avslut nulägesbeskrivning?</a:t>
          </a:r>
        </a:p>
      </dgm:t>
    </dgm:pt>
    <dgm:pt modelId="{D0EFFE68-9B08-41DE-8881-F3894671BE0B}" type="parTrans" cxnId="{7F639EAA-9E34-4231-80FD-5EA30F512CD2}">
      <dgm:prSet/>
      <dgm:spPr/>
      <dgm:t>
        <a:bodyPr/>
        <a:lstStyle/>
        <a:p>
          <a:endParaRPr lang="sv-SE"/>
        </a:p>
      </dgm:t>
    </dgm:pt>
    <dgm:pt modelId="{C76B67DF-0FCF-4ACC-99CE-AB40863C5A7B}" type="sibTrans" cxnId="{7F639EAA-9E34-4231-80FD-5EA30F512CD2}">
      <dgm:prSet/>
      <dgm:spPr/>
      <dgm:t>
        <a:bodyPr/>
        <a:lstStyle/>
        <a:p>
          <a:endParaRPr lang="sv-SE"/>
        </a:p>
      </dgm:t>
    </dgm:pt>
    <dgm:pt modelId="{0669E050-626E-4FBE-8A66-30AECFAAA1B9}">
      <dgm:prSet phldrT="[Text]" custT="1"/>
      <dgm:spPr/>
      <dgm:t>
        <a:bodyPr/>
        <a:lstStyle/>
        <a:p>
          <a:r>
            <a:rPr lang="sv-SE" sz="1050" dirty="0"/>
            <a:t>Avslut förbättringsförslag?</a:t>
          </a:r>
        </a:p>
      </dgm:t>
    </dgm:pt>
    <dgm:pt modelId="{8312526B-62FD-4316-9D09-C6B1C9248F9F}" type="parTrans" cxnId="{13BC1888-81C1-4520-B59D-5A9AC8CF7D98}">
      <dgm:prSet/>
      <dgm:spPr/>
      <dgm:t>
        <a:bodyPr/>
        <a:lstStyle/>
        <a:p>
          <a:endParaRPr lang="sv-SE"/>
        </a:p>
      </dgm:t>
    </dgm:pt>
    <dgm:pt modelId="{30FAF4DC-32E0-4F10-A126-38668EF1B915}" type="sibTrans" cxnId="{13BC1888-81C1-4520-B59D-5A9AC8CF7D98}">
      <dgm:prSet/>
      <dgm:spPr/>
      <dgm:t>
        <a:bodyPr/>
        <a:lstStyle/>
        <a:p>
          <a:endParaRPr lang="sv-SE"/>
        </a:p>
      </dgm:t>
    </dgm:pt>
    <dgm:pt modelId="{70DA5140-C22F-4DC0-9F91-2FC132846250}">
      <dgm:prSet phldrT="[Text]" custT="1"/>
      <dgm:spPr/>
      <dgm:t>
        <a:bodyPr/>
        <a:lstStyle/>
        <a:p>
          <a:r>
            <a:rPr lang="sv-SE" sz="1200" dirty="0"/>
            <a:t>Diskussion nära vård </a:t>
          </a:r>
        </a:p>
      </dgm:t>
    </dgm:pt>
    <dgm:pt modelId="{C1326F82-81E8-412E-88D1-F39734F32591}" type="parTrans" cxnId="{079A1D61-C95C-48C2-BDEA-B693F29AEE9C}">
      <dgm:prSet/>
      <dgm:spPr/>
      <dgm:t>
        <a:bodyPr/>
        <a:lstStyle/>
        <a:p>
          <a:endParaRPr lang="sv-SE"/>
        </a:p>
      </dgm:t>
    </dgm:pt>
    <dgm:pt modelId="{7AADAE3D-E244-4097-852C-884CF2FA5632}" type="sibTrans" cxnId="{079A1D61-C95C-48C2-BDEA-B693F29AEE9C}">
      <dgm:prSet/>
      <dgm:spPr/>
      <dgm:t>
        <a:bodyPr/>
        <a:lstStyle/>
        <a:p>
          <a:endParaRPr lang="sv-SE"/>
        </a:p>
      </dgm:t>
    </dgm:pt>
    <dgm:pt modelId="{06549B7E-36C5-4B06-9E3F-EEA736356520}">
      <dgm:prSet phldrT="[Text]" custT="1"/>
      <dgm:spPr/>
      <dgm:t>
        <a:bodyPr/>
        <a:lstStyle/>
        <a:p>
          <a:r>
            <a:rPr lang="sv-SE" sz="1200" dirty="0"/>
            <a:t>Delgivning uppgift specifik gapanalys</a:t>
          </a:r>
        </a:p>
      </dgm:t>
    </dgm:pt>
    <dgm:pt modelId="{9AB0279C-EBF3-4848-9282-DFFD59EF24F4}" type="parTrans" cxnId="{B11F3F39-125A-42DC-8216-61C6832B796D}">
      <dgm:prSet/>
      <dgm:spPr/>
      <dgm:t>
        <a:bodyPr/>
        <a:lstStyle/>
        <a:p>
          <a:endParaRPr lang="sv-SE"/>
        </a:p>
      </dgm:t>
    </dgm:pt>
    <dgm:pt modelId="{68099A8F-2E3E-4A8D-AB9E-B7B434C1D3B4}" type="sibTrans" cxnId="{B11F3F39-125A-42DC-8216-61C6832B796D}">
      <dgm:prSet/>
      <dgm:spPr/>
      <dgm:t>
        <a:bodyPr/>
        <a:lstStyle/>
        <a:p>
          <a:endParaRPr lang="sv-SE"/>
        </a:p>
      </dgm:t>
    </dgm:pt>
    <dgm:pt modelId="{1388FF4D-552C-44A0-A0D0-9296328158DD}">
      <dgm:prSet phldrT="[Text]" custT="1"/>
      <dgm:spPr/>
      <dgm:t>
        <a:bodyPr/>
        <a:lstStyle/>
        <a:p>
          <a:r>
            <a:rPr lang="sv-SE" sz="1200" dirty="0"/>
            <a:t>Presentation av uppdrag</a:t>
          </a:r>
          <a:endParaRPr lang="sv-SE" sz="1800" dirty="0"/>
        </a:p>
      </dgm:t>
    </dgm:pt>
    <dgm:pt modelId="{31229175-3B92-44C9-B671-11E2696DD3D9}" type="parTrans" cxnId="{9260FF8D-CC21-4FE1-B5C2-8BA4F6901231}">
      <dgm:prSet/>
      <dgm:spPr/>
      <dgm:t>
        <a:bodyPr/>
        <a:lstStyle/>
        <a:p>
          <a:endParaRPr lang="sv-SE"/>
        </a:p>
      </dgm:t>
    </dgm:pt>
    <dgm:pt modelId="{654566C3-C410-4641-9142-E52DF0C86C1D}" type="sibTrans" cxnId="{9260FF8D-CC21-4FE1-B5C2-8BA4F6901231}">
      <dgm:prSet/>
      <dgm:spPr/>
      <dgm:t>
        <a:bodyPr/>
        <a:lstStyle/>
        <a:p>
          <a:endParaRPr lang="sv-SE"/>
        </a:p>
      </dgm:t>
    </dgm:pt>
    <dgm:pt modelId="{0052EA65-BC82-46CA-A179-308115139331}">
      <dgm:prSet phldrT="[Text]" custT="1"/>
      <dgm:spPr/>
      <dgm:t>
        <a:bodyPr/>
        <a:lstStyle/>
        <a:p>
          <a:r>
            <a:rPr lang="sv-SE" sz="1200" dirty="0"/>
            <a:t>Delgivning uppgift SWOT-analys</a:t>
          </a:r>
          <a:endParaRPr lang="sv-SE" sz="1800" dirty="0"/>
        </a:p>
      </dgm:t>
    </dgm:pt>
    <dgm:pt modelId="{DB755C50-FC2B-43CA-98D1-E703EE72E990}" type="parTrans" cxnId="{F88AD035-E5ED-43F0-AA47-7DFDD24EB94F}">
      <dgm:prSet/>
      <dgm:spPr/>
      <dgm:t>
        <a:bodyPr/>
        <a:lstStyle/>
        <a:p>
          <a:endParaRPr lang="sv-SE"/>
        </a:p>
      </dgm:t>
    </dgm:pt>
    <dgm:pt modelId="{34646FA0-5D27-408A-9A95-2D3D5A73152C}" type="sibTrans" cxnId="{F88AD035-E5ED-43F0-AA47-7DFDD24EB94F}">
      <dgm:prSet/>
      <dgm:spPr/>
      <dgm:t>
        <a:bodyPr/>
        <a:lstStyle/>
        <a:p>
          <a:endParaRPr lang="sv-SE"/>
        </a:p>
      </dgm:t>
    </dgm:pt>
    <dgm:pt modelId="{D53C5196-A8E0-4C28-896E-56E0DE20276D}">
      <dgm:prSet phldrT="[Text]" custT="1"/>
      <dgm:spPr/>
      <dgm:t>
        <a:bodyPr/>
        <a:lstStyle/>
        <a:p>
          <a:r>
            <a:rPr lang="sv-SE" sz="1050" dirty="0"/>
            <a:t>Uppstart för arbete med Insatsförloppet?</a:t>
          </a:r>
        </a:p>
      </dgm:t>
    </dgm:pt>
    <dgm:pt modelId="{3B6EB998-CC6A-4711-BBC7-89A721CF3309}" type="parTrans" cxnId="{423866EE-C826-4BFA-8C90-3F4E1C05CBA0}">
      <dgm:prSet/>
      <dgm:spPr/>
      <dgm:t>
        <a:bodyPr/>
        <a:lstStyle/>
        <a:p>
          <a:endParaRPr lang="sv-SE"/>
        </a:p>
      </dgm:t>
    </dgm:pt>
    <dgm:pt modelId="{44B50D99-BB2C-4B99-B08A-1331B1DE8D0D}" type="sibTrans" cxnId="{423866EE-C826-4BFA-8C90-3F4E1C05CBA0}">
      <dgm:prSet/>
      <dgm:spPr/>
      <dgm:t>
        <a:bodyPr/>
        <a:lstStyle/>
        <a:p>
          <a:endParaRPr lang="sv-SE"/>
        </a:p>
      </dgm:t>
    </dgm:pt>
    <dgm:pt modelId="{38263F52-B7F3-43A1-A849-706B0DA22E6D}" type="pres">
      <dgm:prSet presAssocID="{A73BC202-715E-45F3-82D7-FC08A2812207}" presName="Name0" presStyleCnt="0">
        <dgm:presLayoutVars>
          <dgm:dir/>
          <dgm:resizeHandles val="exact"/>
        </dgm:presLayoutVars>
      </dgm:prSet>
      <dgm:spPr/>
    </dgm:pt>
    <dgm:pt modelId="{999112F2-F44D-4F6B-BB45-EECC564C86FC}" type="pres">
      <dgm:prSet presAssocID="{A73BC202-715E-45F3-82D7-FC08A2812207}" presName="arrow" presStyleLbl="bgShp" presStyleIdx="0" presStyleCn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4312679B-F202-47BE-AA4B-C21A24B25B5A}" type="pres">
      <dgm:prSet presAssocID="{A73BC202-715E-45F3-82D7-FC08A2812207}" presName="points" presStyleCnt="0"/>
      <dgm:spPr/>
    </dgm:pt>
    <dgm:pt modelId="{1AF2AB1A-868C-41ED-9D38-037066076D60}" type="pres">
      <dgm:prSet presAssocID="{8926290D-2F9A-4441-B7F9-7F5D240387E4}" presName="compositeA" presStyleCnt="0"/>
      <dgm:spPr/>
    </dgm:pt>
    <dgm:pt modelId="{850DF4CF-D5B4-4800-A248-F1B52572CBA8}" type="pres">
      <dgm:prSet presAssocID="{8926290D-2F9A-4441-B7F9-7F5D240387E4}" presName="textA" presStyleLbl="revTx" presStyleIdx="0" presStyleCnt="6" custScaleX="14417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D4B39E-A652-4C07-B30F-F559A6AE60DD}" type="pres">
      <dgm:prSet presAssocID="{8926290D-2F9A-4441-B7F9-7F5D240387E4}" presName="circleA" presStyleLbl="node1" presStyleIdx="0" presStyleCnt="6"/>
      <dgm:spPr/>
    </dgm:pt>
    <dgm:pt modelId="{19D35612-AB88-4849-8320-4B1D74FF7E21}" type="pres">
      <dgm:prSet presAssocID="{8926290D-2F9A-4441-B7F9-7F5D240387E4}" presName="spaceA" presStyleCnt="0"/>
      <dgm:spPr/>
    </dgm:pt>
    <dgm:pt modelId="{5AE71436-6DA2-4177-AB83-400E5DED5C1A}" type="pres">
      <dgm:prSet presAssocID="{B4D39A27-9442-4215-A840-45BF3451608F}" presName="space" presStyleCnt="0"/>
      <dgm:spPr/>
    </dgm:pt>
    <dgm:pt modelId="{3CBFA389-E512-4D49-8D89-8872C0B584FB}" type="pres">
      <dgm:prSet presAssocID="{46859B34-F28F-4F65-B3F8-220BAA830C24}" presName="compositeB" presStyleCnt="0"/>
      <dgm:spPr/>
    </dgm:pt>
    <dgm:pt modelId="{F7A85C30-E6EA-43B2-8BA0-995466E524F3}" type="pres">
      <dgm:prSet presAssocID="{46859B34-F28F-4F65-B3F8-220BAA830C2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D6B25B-5599-433B-916F-35432442133D}" type="pres">
      <dgm:prSet presAssocID="{46859B34-F28F-4F65-B3F8-220BAA830C24}" presName="circleB" presStyleLbl="node1" presStyleIdx="1" presStyleCnt="6"/>
      <dgm:spPr/>
    </dgm:pt>
    <dgm:pt modelId="{0F93F932-3E73-408B-B520-55FB0FDCCEE8}" type="pres">
      <dgm:prSet presAssocID="{46859B34-F28F-4F65-B3F8-220BAA830C24}" presName="spaceB" presStyleCnt="0"/>
      <dgm:spPr/>
    </dgm:pt>
    <dgm:pt modelId="{D6FBAA15-0413-4A00-B6B5-720D2CDED0EE}" type="pres">
      <dgm:prSet presAssocID="{F80F1AED-6C5D-4A9A-8A97-3E599860839E}" presName="space" presStyleCnt="0"/>
      <dgm:spPr/>
    </dgm:pt>
    <dgm:pt modelId="{7018F77E-8FA3-4736-9020-7B035FE1D546}" type="pres">
      <dgm:prSet presAssocID="{6AD8F013-BB50-45EE-BECD-62EFB2019C08}" presName="compositeA" presStyleCnt="0"/>
      <dgm:spPr/>
    </dgm:pt>
    <dgm:pt modelId="{E5767871-B877-4CA6-853C-F4C61EDFD270}" type="pres">
      <dgm:prSet presAssocID="{6AD8F013-BB50-45EE-BECD-62EFB2019C0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B00981-4EF4-49B4-979F-9059C5368818}" type="pres">
      <dgm:prSet presAssocID="{6AD8F013-BB50-45EE-BECD-62EFB2019C08}" presName="circleA" presStyleLbl="node1" presStyleIdx="2" presStyleCnt="6"/>
      <dgm:spPr/>
    </dgm:pt>
    <dgm:pt modelId="{D573DD0F-1D06-4B6A-A3C9-DDFA398A60D4}" type="pres">
      <dgm:prSet presAssocID="{6AD8F013-BB50-45EE-BECD-62EFB2019C08}" presName="spaceA" presStyleCnt="0"/>
      <dgm:spPr/>
    </dgm:pt>
    <dgm:pt modelId="{AB8A4FD7-3794-4E1B-9091-F826E6849A3B}" type="pres">
      <dgm:prSet presAssocID="{5CF51711-F6E0-41F1-AD8E-6DE7801D37CC}" presName="space" presStyleCnt="0"/>
      <dgm:spPr/>
    </dgm:pt>
    <dgm:pt modelId="{17E5378A-EB48-4FCC-BA1F-62970E167969}" type="pres">
      <dgm:prSet presAssocID="{6183BD99-1711-46C9-BC68-A61A57235068}" presName="compositeB" presStyleCnt="0"/>
      <dgm:spPr/>
    </dgm:pt>
    <dgm:pt modelId="{A68BC545-B071-4FA8-A56A-2FC8BB653D44}" type="pres">
      <dgm:prSet presAssocID="{6183BD99-1711-46C9-BC68-A61A57235068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78AFC39-46A1-4EE3-9FD2-55A6B590704C}" type="pres">
      <dgm:prSet presAssocID="{6183BD99-1711-46C9-BC68-A61A57235068}" presName="circleB" presStyleLbl="node1" presStyleIdx="3" presStyleCnt="6"/>
      <dgm:spPr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</dgm:spPr>
    </dgm:pt>
    <dgm:pt modelId="{3ACBF73B-6370-49AE-8EAA-1D23822F82E0}" type="pres">
      <dgm:prSet presAssocID="{6183BD99-1711-46C9-BC68-A61A57235068}" presName="spaceB" presStyleCnt="0"/>
      <dgm:spPr/>
    </dgm:pt>
    <dgm:pt modelId="{95B9A911-3439-48BA-BCB0-D4ABE7EE8CDD}" type="pres">
      <dgm:prSet presAssocID="{D96B6642-7858-4A8C-8278-0FE833FF8A74}" presName="space" presStyleCnt="0"/>
      <dgm:spPr/>
    </dgm:pt>
    <dgm:pt modelId="{D6E22AE5-D247-437A-8D8D-5FDFD73FC0CF}" type="pres">
      <dgm:prSet presAssocID="{792548D6-F327-4A0D-BD2D-AB1414AB4D6E}" presName="compositeA" presStyleCnt="0"/>
      <dgm:spPr/>
    </dgm:pt>
    <dgm:pt modelId="{30D60A2A-4992-4BD5-9724-AA26A56885E2}" type="pres">
      <dgm:prSet presAssocID="{792548D6-F327-4A0D-BD2D-AB1414AB4D6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BF31697-1883-419A-8795-7736B5A44299}" type="pres">
      <dgm:prSet presAssocID="{792548D6-F327-4A0D-BD2D-AB1414AB4D6E}" presName="circleA" presStyleLbl="node1" presStyleIdx="4" presStyleCnt="6"/>
      <dgm:spPr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</dgm:spPr>
    </dgm:pt>
    <dgm:pt modelId="{315FFD96-2F37-4E41-BC56-94F7AE29D9C2}" type="pres">
      <dgm:prSet presAssocID="{792548D6-F327-4A0D-BD2D-AB1414AB4D6E}" presName="spaceA" presStyleCnt="0"/>
      <dgm:spPr/>
    </dgm:pt>
    <dgm:pt modelId="{DDA3F9EA-A057-4F30-A257-C131290BE372}" type="pres">
      <dgm:prSet presAssocID="{136CFFE3-01C7-451B-9733-8B755195C53F}" presName="space" presStyleCnt="0"/>
      <dgm:spPr/>
    </dgm:pt>
    <dgm:pt modelId="{E0085063-3984-47EB-B9A3-7CEB6F15EC58}" type="pres">
      <dgm:prSet presAssocID="{5B9BDDB4-0669-4F08-9346-94653C9A96C9}" presName="compositeB" presStyleCnt="0"/>
      <dgm:spPr/>
    </dgm:pt>
    <dgm:pt modelId="{EEAD397C-9E38-4DB1-ABFB-126E83CE12CD}" type="pres">
      <dgm:prSet presAssocID="{5B9BDDB4-0669-4F08-9346-94653C9A96C9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7F1B934-105C-47F5-836B-2D94AD88CC48}" type="pres">
      <dgm:prSet presAssocID="{5B9BDDB4-0669-4F08-9346-94653C9A96C9}" presName="circleB" presStyleLbl="node1" presStyleIdx="5" presStyleCnt="6"/>
      <dgm:spPr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</dgm:spPr>
    </dgm:pt>
    <dgm:pt modelId="{B0258588-0D7D-4F61-A039-BCC3453CA58D}" type="pres">
      <dgm:prSet presAssocID="{5B9BDDB4-0669-4F08-9346-94653C9A96C9}" presName="spaceB" presStyleCnt="0"/>
      <dgm:spPr/>
    </dgm:pt>
  </dgm:ptLst>
  <dgm:cxnLst>
    <dgm:cxn modelId="{9B5E2AE0-FDFD-4246-B889-DE0A257EC0E5}" srcId="{6AD8F013-BB50-45EE-BECD-62EFB2019C08}" destId="{8EE702B6-C066-4C02-BF5D-5B5C76ED2178}" srcOrd="2" destOrd="0" parTransId="{580DB015-6240-4968-B023-0F1C971430D5}" sibTransId="{98BA0B96-9EA9-4BC2-8384-2BC3D18C61B3}"/>
    <dgm:cxn modelId="{079A1D61-C95C-48C2-BDEA-B693F29AEE9C}" srcId="{46859B34-F28F-4F65-B3F8-220BAA830C24}" destId="{70DA5140-C22F-4DC0-9F91-2FC132846250}" srcOrd="1" destOrd="0" parTransId="{C1326F82-81E8-412E-88D1-F39734F32591}" sibTransId="{7AADAE3D-E244-4097-852C-884CF2FA5632}"/>
    <dgm:cxn modelId="{9C2E1371-6C22-4853-A201-C05629369915}" type="presOf" srcId="{6AD8F013-BB50-45EE-BECD-62EFB2019C08}" destId="{E5767871-B877-4CA6-853C-F4C61EDFD270}" srcOrd="0" destOrd="0" presId="urn:microsoft.com/office/officeart/2005/8/layout/hProcess11"/>
    <dgm:cxn modelId="{26ED794F-090A-4E70-B670-1301400FEE29}" type="presOf" srcId="{D4794FA2-B4ED-4631-A89D-EDD60C4CD01C}" destId="{A68BC545-B071-4FA8-A56A-2FC8BB653D44}" srcOrd="0" destOrd="1" presId="urn:microsoft.com/office/officeart/2005/8/layout/hProcess11"/>
    <dgm:cxn modelId="{2C7EFB83-0A3B-48CD-B13E-82786BDF9DD5}" srcId="{6183BD99-1711-46C9-BC68-A61A57235068}" destId="{EEF3FD05-8219-4C4A-A9B8-771767CF7E3C}" srcOrd="2" destOrd="0" parTransId="{898FA1E9-F430-4A73-884C-5674BD10F045}" sibTransId="{B6D2BCE1-18B7-40B5-B3A8-DCB10BA6E15F}"/>
    <dgm:cxn modelId="{32912CBE-B903-4A3D-B147-CC9EF668DBCD}" type="presOf" srcId="{A73BC202-715E-45F3-82D7-FC08A2812207}" destId="{38263F52-B7F3-43A1-A849-706B0DA22E6D}" srcOrd="0" destOrd="0" presId="urn:microsoft.com/office/officeart/2005/8/layout/hProcess11"/>
    <dgm:cxn modelId="{9260FF8D-CC21-4FE1-B5C2-8BA4F6901231}" srcId="{8926290D-2F9A-4441-B7F9-7F5D240387E4}" destId="{1388FF4D-552C-44A0-A0D0-9296328158DD}" srcOrd="0" destOrd="0" parTransId="{31229175-3B92-44C9-B671-11E2696DD3D9}" sibTransId="{654566C3-C410-4641-9142-E52DF0C86C1D}"/>
    <dgm:cxn modelId="{62669E82-9D93-46DC-894F-6EA8DC88C647}" srcId="{792548D6-F327-4A0D-BD2D-AB1414AB4D6E}" destId="{E3B30E82-8A98-494C-A5EE-4E142C89486C}" srcOrd="0" destOrd="0" parTransId="{C4603BD3-77F4-442D-95BC-1BE8025B4445}" sibTransId="{F975DB98-320C-462E-B6F8-BAE4BC907572}"/>
    <dgm:cxn modelId="{B11F3F39-125A-42DC-8216-61C6832B796D}" srcId="{46859B34-F28F-4F65-B3F8-220BAA830C24}" destId="{06549B7E-36C5-4B06-9E3F-EEA736356520}" srcOrd="2" destOrd="0" parTransId="{9AB0279C-EBF3-4848-9282-DFFD59EF24F4}" sibTransId="{68099A8F-2E3E-4A8D-AB9E-B7B434C1D3B4}"/>
    <dgm:cxn modelId="{F88AD035-E5ED-43F0-AA47-7DFDD24EB94F}" srcId="{8926290D-2F9A-4441-B7F9-7F5D240387E4}" destId="{0052EA65-BC82-46CA-A179-308115139331}" srcOrd="1" destOrd="0" parTransId="{DB755C50-FC2B-43CA-98D1-E703EE72E990}" sibTransId="{34646FA0-5D27-408A-9A95-2D3D5A73152C}"/>
    <dgm:cxn modelId="{EFDDCD04-5A14-48E7-BA71-B77915445D1D}" type="presOf" srcId="{792548D6-F327-4A0D-BD2D-AB1414AB4D6E}" destId="{30D60A2A-4992-4BD5-9724-AA26A56885E2}" srcOrd="0" destOrd="0" presId="urn:microsoft.com/office/officeart/2005/8/layout/hProcess11"/>
    <dgm:cxn modelId="{F45D943C-8C84-44DC-9B68-4868024A6020}" type="presOf" srcId="{EEF3FD05-8219-4C4A-A9B8-771767CF7E3C}" destId="{A68BC545-B071-4FA8-A56A-2FC8BB653D44}" srcOrd="0" destOrd="3" presId="urn:microsoft.com/office/officeart/2005/8/layout/hProcess11"/>
    <dgm:cxn modelId="{094CD852-4F31-4615-AA74-80BE795DB58C}" type="presOf" srcId="{6FC531D7-3264-4E27-9227-A33B1BD55F20}" destId="{E5767871-B877-4CA6-853C-F4C61EDFD270}" srcOrd="0" destOrd="5" presId="urn:microsoft.com/office/officeart/2005/8/layout/hProcess11"/>
    <dgm:cxn modelId="{3E7C14AA-CE46-464D-A424-0A6D35B47099}" type="presOf" srcId="{8EE702B6-C066-4C02-BF5D-5B5C76ED2178}" destId="{E5767871-B877-4CA6-853C-F4C61EDFD270}" srcOrd="0" destOrd="3" presId="urn:microsoft.com/office/officeart/2005/8/layout/hProcess11"/>
    <dgm:cxn modelId="{9ED0736C-6CD4-44E2-8474-90A2EFCC27C7}" srcId="{A73BC202-715E-45F3-82D7-FC08A2812207}" destId="{792548D6-F327-4A0D-BD2D-AB1414AB4D6E}" srcOrd="4" destOrd="0" parTransId="{3F4A2E28-DE9C-4EF6-9BCC-CDB22096990E}" sibTransId="{136CFFE3-01C7-451B-9733-8B755195C53F}"/>
    <dgm:cxn modelId="{FDEFC54C-A542-44BE-8DEB-17E1DF811174}" srcId="{6AD8F013-BB50-45EE-BECD-62EFB2019C08}" destId="{4E8A8EC0-11C1-4CA0-9720-FE3454CFE807}" srcOrd="0" destOrd="0" parTransId="{C0115C8A-5239-4EB8-85CD-912BD1DAC2F1}" sibTransId="{0FD6D73D-E0FD-4E1E-BD1B-BD6BAA30CF1D}"/>
    <dgm:cxn modelId="{21466BB4-3C51-4944-9C2F-FEC6845B7DBE}" type="presOf" srcId="{06549B7E-36C5-4B06-9E3F-EEA736356520}" destId="{F7A85C30-E6EA-43B2-8BA0-995466E524F3}" srcOrd="0" destOrd="3" presId="urn:microsoft.com/office/officeart/2005/8/layout/hProcess11"/>
    <dgm:cxn modelId="{45BDFC7A-FECD-411A-8CD6-1246E42C7E68}" type="presOf" srcId="{0052EA65-BC82-46CA-A179-308115139331}" destId="{850DF4CF-D5B4-4800-A248-F1B52572CBA8}" srcOrd="0" destOrd="2" presId="urn:microsoft.com/office/officeart/2005/8/layout/hProcess11"/>
    <dgm:cxn modelId="{1144C2E8-5F10-4916-BEAC-51E1DE223D39}" type="presOf" srcId="{D53C5196-A8E0-4C28-896E-56E0DE20276D}" destId="{30D60A2A-4992-4BD5-9724-AA26A56885E2}" srcOrd="0" destOrd="4" presId="urn:microsoft.com/office/officeart/2005/8/layout/hProcess11"/>
    <dgm:cxn modelId="{54C56B78-5007-4106-A1B8-BE2C987654B6}" type="presOf" srcId="{A15EE2DF-3973-40F8-A4EC-CE9F4AB2F85A}" destId="{E5767871-B877-4CA6-853C-F4C61EDFD270}" srcOrd="0" destOrd="4" presId="urn:microsoft.com/office/officeart/2005/8/layout/hProcess11"/>
    <dgm:cxn modelId="{E26E27BB-B014-499D-BB11-01CA73DFFE7E}" srcId="{A73BC202-715E-45F3-82D7-FC08A2812207}" destId="{5B9BDDB4-0669-4F08-9346-94653C9A96C9}" srcOrd="5" destOrd="0" parTransId="{A2781B66-4C5F-4B45-AC95-9D8B70B02697}" sibTransId="{59B9F8C7-CD92-4503-9347-189DF19FAAAB}"/>
    <dgm:cxn modelId="{DF89A52C-A0B9-4F7E-9BB7-9C00BE9BEA74}" srcId="{6AD8F013-BB50-45EE-BECD-62EFB2019C08}" destId="{762846C0-CF85-48BF-BAFA-20FF1CC3602C}" srcOrd="1" destOrd="0" parTransId="{85C8A014-A727-4ED2-B10A-8E8ED6A0875D}" sibTransId="{E456D489-FFBB-4E4C-93CF-86368BFA7A11}"/>
    <dgm:cxn modelId="{C1743AD1-721A-42B2-AAC3-D19E92C040E9}" srcId="{A73BC202-715E-45F3-82D7-FC08A2812207}" destId="{6183BD99-1711-46C9-BC68-A61A57235068}" srcOrd="3" destOrd="0" parTransId="{8C4BB16E-542D-4850-BE0D-BF3D40D5F56C}" sibTransId="{D96B6642-7858-4A8C-8278-0FE833FF8A74}"/>
    <dgm:cxn modelId="{F75062A8-FFC6-46DE-8EA4-476315517A58}" srcId="{6AD8F013-BB50-45EE-BECD-62EFB2019C08}" destId="{A15EE2DF-3973-40F8-A4EC-CE9F4AB2F85A}" srcOrd="3" destOrd="0" parTransId="{8B42A7AC-1EE5-42D3-AA13-26F6D9F7CCA2}" sibTransId="{72347D53-C1B3-42B8-B70A-746297AFF038}"/>
    <dgm:cxn modelId="{0D50DBF9-9136-4E73-98BA-E51D9E88453F}" type="presOf" srcId="{1388FF4D-552C-44A0-A0D0-9296328158DD}" destId="{850DF4CF-D5B4-4800-A248-F1B52572CBA8}" srcOrd="0" destOrd="1" presId="urn:microsoft.com/office/officeart/2005/8/layout/hProcess11"/>
    <dgm:cxn modelId="{2FF946B6-8B39-40AB-A738-B35E7223EB25}" type="presOf" srcId="{762846C0-CF85-48BF-BAFA-20FF1CC3602C}" destId="{E5767871-B877-4CA6-853C-F4C61EDFD270}" srcOrd="0" destOrd="2" presId="urn:microsoft.com/office/officeart/2005/8/layout/hProcess11"/>
    <dgm:cxn modelId="{BB97CCE8-7244-4677-B789-218BF63CB198}" type="presOf" srcId="{4E8A8EC0-11C1-4CA0-9720-FE3454CFE807}" destId="{E5767871-B877-4CA6-853C-F4C61EDFD270}" srcOrd="0" destOrd="1" presId="urn:microsoft.com/office/officeart/2005/8/layout/hProcess11"/>
    <dgm:cxn modelId="{F4342BDB-3F0F-40FB-95F3-0F6FF83DB1A7}" srcId="{792548D6-F327-4A0D-BD2D-AB1414AB4D6E}" destId="{337153EB-57A7-45AE-BAC8-4FC08C94A652}" srcOrd="2" destOrd="0" parTransId="{72D91841-C158-43CB-A325-3D8CA91E9EAE}" sibTransId="{2CA2D52C-B1E3-4B0F-99D8-1328F7A1E143}"/>
    <dgm:cxn modelId="{39C4D1C3-35CB-44DC-8918-3B597C3B34CF}" type="presOf" srcId="{8926290D-2F9A-4441-B7F9-7F5D240387E4}" destId="{850DF4CF-D5B4-4800-A248-F1B52572CBA8}" srcOrd="0" destOrd="0" presId="urn:microsoft.com/office/officeart/2005/8/layout/hProcess11"/>
    <dgm:cxn modelId="{EAA01F2C-5F1E-41AB-8A62-7F7569AB6507}" type="presOf" srcId="{5B9BDDB4-0669-4F08-9346-94653C9A96C9}" destId="{EEAD397C-9E38-4DB1-ABFB-126E83CE12CD}" srcOrd="0" destOrd="0" presId="urn:microsoft.com/office/officeart/2005/8/layout/hProcess11"/>
    <dgm:cxn modelId="{9766ADD7-547D-4536-854F-749F3DFC3CED}" type="presOf" srcId="{337153EB-57A7-45AE-BAC8-4FC08C94A652}" destId="{30D60A2A-4992-4BD5-9724-AA26A56885E2}" srcOrd="0" destOrd="3" presId="urn:microsoft.com/office/officeart/2005/8/layout/hProcess11"/>
    <dgm:cxn modelId="{9081DAE1-716A-4EEF-B642-D5979C123EF5}" type="presOf" srcId="{E3B30E82-8A98-494C-A5EE-4E142C89486C}" destId="{30D60A2A-4992-4BD5-9724-AA26A56885E2}" srcOrd="0" destOrd="1" presId="urn:microsoft.com/office/officeart/2005/8/layout/hProcess11"/>
    <dgm:cxn modelId="{423866EE-C826-4BFA-8C90-3F4E1C05CBA0}" srcId="{792548D6-F327-4A0D-BD2D-AB1414AB4D6E}" destId="{D53C5196-A8E0-4C28-896E-56E0DE20276D}" srcOrd="3" destOrd="0" parTransId="{3B6EB998-CC6A-4711-BBC7-89A721CF3309}" sibTransId="{44B50D99-BB2C-4B99-B08A-1331B1DE8D0D}"/>
    <dgm:cxn modelId="{7AC05418-0676-4F86-8D3A-26204FEE5BC4}" type="presOf" srcId="{9BC6879A-4206-493C-B605-31C84A18B684}" destId="{F7A85C30-E6EA-43B2-8BA0-995466E524F3}" srcOrd="0" destOrd="1" presId="urn:microsoft.com/office/officeart/2005/8/layout/hProcess11"/>
    <dgm:cxn modelId="{9BB2D770-FFB0-430B-ADF5-7788513A129D}" type="presOf" srcId="{46859B34-F28F-4F65-B3F8-220BAA830C24}" destId="{F7A85C30-E6EA-43B2-8BA0-995466E524F3}" srcOrd="0" destOrd="0" presId="urn:microsoft.com/office/officeart/2005/8/layout/hProcess11"/>
    <dgm:cxn modelId="{8D09B29D-DDD7-4DC2-A229-991904EC2944}" srcId="{46859B34-F28F-4F65-B3F8-220BAA830C24}" destId="{9BC6879A-4206-493C-B605-31C84A18B684}" srcOrd="0" destOrd="0" parTransId="{65461BF1-7A93-4CB1-9698-50B9BAAEDB88}" sibTransId="{4BA0D9A6-5ACF-4F08-90F9-A1FB1B5B766E}"/>
    <dgm:cxn modelId="{3AC9BE40-9F28-43EE-8D05-DE80381E1CE0}" srcId="{6183BD99-1711-46C9-BC68-A61A57235068}" destId="{1C9BAAF3-A1E7-446E-81EA-AAD75F963D18}" srcOrd="1" destOrd="0" parTransId="{99B87DEB-CBC6-4509-B600-F0C93DC398D8}" sibTransId="{6E4D1AE3-248D-4B78-A517-9C8A26B43445}"/>
    <dgm:cxn modelId="{1375D6E4-1E68-455C-B347-821E9F595326}" srcId="{A73BC202-715E-45F3-82D7-FC08A2812207}" destId="{46859B34-F28F-4F65-B3F8-220BAA830C24}" srcOrd="1" destOrd="0" parTransId="{C66F772C-A4EE-4270-A3FF-4ED2CBF5EAEC}" sibTransId="{F80F1AED-6C5D-4A9A-8A97-3E599860839E}"/>
    <dgm:cxn modelId="{6C473C91-E742-416A-8521-0741801351DA}" srcId="{A73BC202-715E-45F3-82D7-FC08A2812207}" destId="{8926290D-2F9A-4441-B7F9-7F5D240387E4}" srcOrd="0" destOrd="0" parTransId="{B928690F-7B44-4865-BB57-8E4974998972}" sibTransId="{B4D39A27-9442-4215-A840-45BF3451608F}"/>
    <dgm:cxn modelId="{141A3079-2493-4940-8DC8-7E3290C4C181}" type="presOf" srcId="{6183BD99-1711-46C9-BC68-A61A57235068}" destId="{A68BC545-B071-4FA8-A56A-2FC8BB653D44}" srcOrd="0" destOrd="0" presId="urn:microsoft.com/office/officeart/2005/8/layout/hProcess11"/>
    <dgm:cxn modelId="{8C37B032-84C8-4F3B-956E-4098DA5ECF16}" srcId="{A73BC202-715E-45F3-82D7-FC08A2812207}" destId="{6AD8F013-BB50-45EE-BECD-62EFB2019C08}" srcOrd="2" destOrd="0" parTransId="{57DFC87D-4085-467D-A5FD-9828C7D0E1C6}" sibTransId="{5CF51711-F6E0-41F1-AD8E-6DE7801D37CC}"/>
    <dgm:cxn modelId="{13BC1888-81C1-4520-B59D-5A9AC8CF7D98}" srcId="{792548D6-F327-4A0D-BD2D-AB1414AB4D6E}" destId="{0669E050-626E-4FBE-8A66-30AECFAAA1B9}" srcOrd="1" destOrd="0" parTransId="{8312526B-62FD-4316-9D09-C6B1C9248F9F}" sibTransId="{30FAF4DC-32E0-4F10-A126-38668EF1B915}"/>
    <dgm:cxn modelId="{4F4144E3-7ED9-46CE-AC71-DF390D37FEA9}" type="presOf" srcId="{0669E050-626E-4FBE-8A66-30AECFAAA1B9}" destId="{30D60A2A-4992-4BD5-9724-AA26A56885E2}" srcOrd="0" destOrd="2" presId="urn:microsoft.com/office/officeart/2005/8/layout/hProcess11"/>
    <dgm:cxn modelId="{9F3DEBB1-1766-446D-AE3B-56BC793D13E7}" type="presOf" srcId="{70DA5140-C22F-4DC0-9F91-2FC132846250}" destId="{F7A85C30-E6EA-43B2-8BA0-995466E524F3}" srcOrd="0" destOrd="2" presId="urn:microsoft.com/office/officeart/2005/8/layout/hProcess11"/>
    <dgm:cxn modelId="{7F639EAA-9E34-4231-80FD-5EA30F512CD2}" srcId="{6183BD99-1711-46C9-BC68-A61A57235068}" destId="{D4794FA2-B4ED-4631-A89D-EDD60C4CD01C}" srcOrd="0" destOrd="0" parTransId="{D0EFFE68-9B08-41DE-8881-F3894671BE0B}" sibTransId="{C76B67DF-0FCF-4ACC-99CE-AB40863C5A7B}"/>
    <dgm:cxn modelId="{6FCEA530-3CA6-4063-82EF-27558A86C333}" srcId="{6AD8F013-BB50-45EE-BECD-62EFB2019C08}" destId="{6FC531D7-3264-4E27-9227-A33B1BD55F20}" srcOrd="4" destOrd="0" parTransId="{ABA99053-6DE2-4875-91DB-8B8466600918}" sibTransId="{B26F8E3B-C287-40B7-95CD-9609962C7E97}"/>
    <dgm:cxn modelId="{EA7E96B0-667A-4502-B39C-31B54DD48A72}" type="presOf" srcId="{1C9BAAF3-A1E7-446E-81EA-AAD75F963D18}" destId="{A68BC545-B071-4FA8-A56A-2FC8BB653D44}" srcOrd="0" destOrd="2" presId="urn:microsoft.com/office/officeart/2005/8/layout/hProcess11"/>
    <dgm:cxn modelId="{5930C832-77FA-4C5F-A072-D8D03FE86148}" type="presParOf" srcId="{38263F52-B7F3-43A1-A849-706B0DA22E6D}" destId="{999112F2-F44D-4F6B-BB45-EECC564C86FC}" srcOrd="0" destOrd="0" presId="urn:microsoft.com/office/officeart/2005/8/layout/hProcess11"/>
    <dgm:cxn modelId="{3DC53256-3B4A-4F91-8889-5F5BE8D893F2}" type="presParOf" srcId="{38263F52-B7F3-43A1-A849-706B0DA22E6D}" destId="{4312679B-F202-47BE-AA4B-C21A24B25B5A}" srcOrd="1" destOrd="0" presId="urn:microsoft.com/office/officeart/2005/8/layout/hProcess11"/>
    <dgm:cxn modelId="{03CC760A-ABA1-41FC-BFD8-7CBEB8B6FEAF}" type="presParOf" srcId="{4312679B-F202-47BE-AA4B-C21A24B25B5A}" destId="{1AF2AB1A-868C-41ED-9D38-037066076D60}" srcOrd="0" destOrd="0" presId="urn:microsoft.com/office/officeart/2005/8/layout/hProcess11"/>
    <dgm:cxn modelId="{D88316F3-8C7B-4346-B1C4-37A821DAAB30}" type="presParOf" srcId="{1AF2AB1A-868C-41ED-9D38-037066076D60}" destId="{850DF4CF-D5B4-4800-A248-F1B52572CBA8}" srcOrd="0" destOrd="0" presId="urn:microsoft.com/office/officeart/2005/8/layout/hProcess11"/>
    <dgm:cxn modelId="{6CD21A1D-5222-441B-929A-6D412940FB39}" type="presParOf" srcId="{1AF2AB1A-868C-41ED-9D38-037066076D60}" destId="{4FD4B39E-A652-4C07-B30F-F559A6AE60DD}" srcOrd="1" destOrd="0" presId="urn:microsoft.com/office/officeart/2005/8/layout/hProcess11"/>
    <dgm:cxn modelId="{B1E11BB6-5706-45EA-BF37-21EF5262EC67}" type="presParOf" srcId="{1AF2AB1A-868C-41ED-9D38-037066076D60}" destId="{19D35612-AB88-4849-8320-4B1D74FF7E21}" srcOrd="2" destOrd="0" presId="urn:microsoft.com/office/officeart/2005/8/layout/hProcess11"/>
    <dgm:cxn modelId="{E6F780A0-EB1B-4DE3-B986-5AE74836A353}" type="presParOf" srcId="{4312679B-F202-47BE-AA4B-C21A24B25B5A}" destId="{5AE71436-6DA2-4177-AB83-400E5DED5C1A}" srcOrd="1" destOrd="0" presId="urn:microsoft.com/office/officeart/2005/8/layout/hProcess11"/>
    <dgm:cxn modelId="{F4133C82-7DB7-4EE5-ACB6-AD7E40D4A0AB}" type="presParOf" srcId="{4312679B-F202-47BE-AA4B-C21A24B25B5A}" destId="{3CBFA389-E512-4D49-8D89-8872C0B584FB}" srcOrd="2" destOrd="0" presId="urn:microsoft.com/office/officeart/2005/8/layout/hProcess11"/>
    <dgm:cxn modelId="{DC299627-EE1B-49E6-9778-40667B0471A9}" type="presParOf" srcId="{3CBFA389-E512-4D49-8D89-8872C0B584FB}" destId="{F7A85C30-E6EA-43B2-8BA0-995466E524F3}" srcOrd="0" destOrd="0" presId="urn:microsoft.com/office/officeart/2005/8/layout/hProcess11"/>
    <dgm:cxn modelId="{AA0C57BA-10C8-4F0E-AA4A-C4AA1102760F}" type="presParOf" srcId="{3CBFA389-E512-4D49-8D89-8872C0B584FB}" destId="{20D6B25B-5599-433B-916F-35432442133D}" srcOrd="1" destOrd="0" presId="urn:microsoft.com/office/officeart/2005/8/layout/hProcess11"/>
    <dgm:cxn modelId="{8929D4CD-9645-4A53-A5BC-984D3364C67E}" type="presParOf" srcId="{3CBFA389-E512-4D49-8D89-8872C0B584FB}" destId="{0F93F932-3E73-408B-B520-55FB0FDCCEE8}" srcOrd="2" destOrd="0" presId="urn:microsoft.com/office/officeart/2005/8/layout/hProcess11"/>
    <dgm:cxn modelId="{D99368DB-6D37-4EA0-9882-010D71041E8D}" type="presParOf" srcId="{4312679B-F202-47BE-AA4B-C21A24B25B5A}" destId="{D6FBAA15-0413-4A00-B6B5-720D2CDED0EE}" srcOrd="3" destOrd="0" presId="urn:microsoft.com/office/officeart/2005/8/layout/hProcess11"/>
    <dgm:cxn modelId="{82B55F52-39EC-4B34-86DE-952F12F2E821}" type="presParOf" srcId="{4312679B-F202-47BE-AA4B-C21A24B25B5A}" destId="{7018F77E-8FA3-4736-9020-7B035FE1D546}" srcOrd="4" destOrd="0" presId="urn:microsoft.com/office/officeart/2005/8/layout/hProcess11"/>
    <dgm:cxn modelId="{DA1EFAC1-57E3-45B8-9870-CD114B510A43}" type="presParOf" srcId="{7018F77E-8FA3-4736-9020-7B035FE1D546}" destId="{E5767871-B877-4CA6-853C-F4C61EDFD270}" srcOrd="0" destOrd="0" presId="urn:microsoft.com/office/officeart/2005/8/layout/hProcess11"/>
    <dgm:cxn modelId="{156EDAD6-B06E-4E39-B93D-25D06878E22C}" type="presParOf" srcId="{7018F77E-8FA3-4736-9020-7B035FE1D546}" destId="{F3B00981-4EF4-49B4-979F-9059C5368818}" srcOrd="1" destOrd="0" presId="urn:microsoft.com/office/officeart/2005/8/layout/hProcess11"/>
    <dgm:cxn modelId="{CDCAA16B-2244-4E33-8B14-129755E5B8CE}" type="presParOf" srcId="{7018F77E-8FA3-4736-9020-7B035FE1D546}" destId="{D573DD0F-1D06-4B6A-A3C9-DDFA398A60D4}" srcOrd="2" destOrd="0" presId="urn:microsoft.com/office/officeart/2005/8/layout/hProcess11"/>
    <dgm:cxn modelId="{269C0723-38C3-4CB4-84E6-63BC8A3BD1CE}" type="presParOf" srcId="{4312679B-F202-47BE-AA4B-C21A24B25B5A}" destId="{AB8A4FD7-3794-4E1B-9091-F826E6849A3B}" srcOrd="5" destOrd="0" presId="urn:microsoft.com/office/officeart/2005/8/layout/hProcess11"/>
    <dgm:cxn modelId="{814A7616-31BB-449A-B84C-87B90678B158}" type="presParOf" srcId="{4312679B-F202-47BE-AA4B-C21A24B25B5A}" destId="{17E5378A-EB48-4FCC-BA1F-62970E167969}" srcOrd="6" destOrd="0" presId="urn:microsoft.com/office/officeart/2005/8/layout/hProcess11"/>
    <dgm:cxn modelId="{AB28EA73-C660-4592-B1E5-E734C94728B0}" type="presParOf" srcId="{17E5378A-EB48-4FCC-BA1F-62970E167969}" destId="{A68BC545-B071-4FA8-A56A-2FC8BB653D44}" srcOrd="0" destOrd="0" presId="urn:microsoft.com/office/officeart/2005/8/layout/hProcess11"/>
    <dgm:cxn modelId="{11F8FF68-A03B-4D9B-99C8-D4B9B375F438}" type="presParOf" srcId="{17E5378A-EB48-4FCC-BA1F-62970E167969}" destId="{C78AFC39-46A1-4EE3-9FD2-55A6B590704C}" srcOrd="1" destOrd="0" presId="urn:microsoft.com/office/officeart/2005/8/layout/hProcess11"/>
    <dgm:cxn modelId="{C6F8E931-8971-4E93-AE49-9521DA1F6F01}" type="presParOf" srcId="{17E5378A-EB48-4FCC-BA1F-62970E167969}" destId="{3ACBF73B-6370-49AE-8EAA-1D23822F82E0}" srcOrd="2" destOrd="0" presId="urn:microsoft.com/office/officeart/2005/8/layout/hProcess11"/>
    <dgm:cxn modelId="{DF048355-419E-48EF-9220-2CDEB4ED4A57}" type="presParOf" srcId="{4312679B-F202-47BE-AA4B-C21A24B25B5A}" destId="{95B9A911-3439-48BA-BCB0-D4ABE7EE8CDD}" srcOrd="7" destOrd="0" presId="urn:microsoft.com/office/officeart/2005/8/layout/hProcess11"/>
    <dgm:cxn modelId="{E4DA325D-B103-47C8-ADDA-DC6E3D7273FE}" type="presParOf" srcId="{4312679B-F202-47BE-AA4B-C21A24B25B5A}" destId="{D6E22AE5-D247-437A-8D8D-5FDFD73FC0CF}" srcOrd="8" destOrd="0" presId="urn:microsoft.com/office/officeart/2005/8/layout/hProcess11"/>
    <dgm:cxn modelId="{2B002144-D66E-4CA3-A213-2BB7AC01EBAF}" type="presParOf" srcId="{D6E22AE5-D247-437A-8D8D-5FDFD73FC0CF}" destId="{30D60A2A-4992-4BD5-9724-AA26A56885E2}" srcOrd="0" destOrd="0" presId="urn:microsoft.com/office/officeart/2005/8/layout/hProcess11"/>
    <dgm:cxn modelId="{89E10894-0548-41FD-8CB5-5D293BEE79EA}" type="presParOf" srcId="{D6E22AE5-D247-437A-8D8D-5FDFD73FC0CF}" destId="{9BF31697-1883-419A-8795-7736B5A44299}" srcOrd="1" destOrd="0" presId="urn:microsoft.com/office/officeart/2005/8/layout/hProcess11"/>
    <dgm:cxn modelId="{F9CA3241-555D-4BA4-9ECF-E19FB3F52435}" type="presParOf" srcId="{D6E22AE5-D247-437A-8D8D-5FDFD73FC0CF}" destId="{315FFD96-2F37-4E41-BC56-94F7AE29D9C2}" srcOrd="2" destOrd="0" presId="urn:microsoft.com/office/officeart/2005/8/layout/hProcess11"/>
    <dgm:cxn modelId="{BB02760A-7160-4658-8FC2-8E3527F536DA}" type="presParOf" srcId="{4312679B-F202-47BE-AA4B-C21A24B25B5A}" destId="{DDA3F9EA-A057-4F30-A257-C131290BE372}" srcOrd="9" destOrd="0" presId="urn:microsoft.com/office/officeart/2005/8/layout/hProcess11"/>
    <dgm:cxn modelId="{ACE368E1-CF76-4A66-A376-8D9752F9A899}" type="presParOf" srcId="{4312679B-F202-47BE-AA4B-C21A24B25B5A}" destId="{E0085063-3984-47EB-B9A3-7CEB6F15EC58}" srcOrd="10" destOrd="0" presId="urn:microsoft.com/office/officeart/2005/8/layout/hProcess11"/>
    <dgm:cxn modelId="{C7FD74FC-E151-4C37-95D7-2A85C1379265}" type="presParOf" srcId="{E0085063-3984-47EB-B9A3-7CEB6F15EC58}" destId="{EEAD397C-9E38-4DB1-ABFB-126E83CE12CD}" srcOrd="0" destOrd="0" presId="urn:microsoft.com/office/officeart/2005/8/layout/hProcess11"/>
    <dgm:cxn modelId="{F0C19B48-7ACF-4441-B567-D465A83CD723}" type="presParOf" srcId="{E0085063-3984-47EB-B9A3-7CEB6F15EC58}" destId="{07F1B934-105C-47F5-836B-2D94AD88CC48}" srcOrd="1" destOrd="0" presId="urn:microsoft.com/office/officeart/2005/8/layout/hProcess11"/>
    <dgm:cxn modelId="{6E5C6226-B9D1-4E92-A7D8-AFFB8328C024}" type="presParOf" srcId="{E0085063-3984-47EB-B9A3-7CEB6F15EC58}" destId="{B0258588-0D7D-4F61-A039-BCC3453CA5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A127-32B1-4B60-9B65-B435CDF26D0E}">
      <dsp:nvSpPr>
        <dsp:cNvPr id="0" name=""/>
        <dsp:cNvSpPr/>
      </dsp:nvSpPr>
      <dsp:spPr>
        <a:xfrm>
          <a:off x="5112841" y="4159441"/>
          <a:ext cx="744339" cy="35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02"/>
              </a:lnTo>
              <a:lnTo>
                <a:pt x="744339" y="241402"/>
              </a:lnTo>
              <a:lnTo>
                <a:pt x="744339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22A0D-B888-4A1A-A183-5795878EF895}">
      <dsp:nvSpPr>
        <dsp:cNvPr id="0" name=""/>
        <dsp:cNvSpPr/>
      </dsp:nvSpPr>
      <dsp:spPr>
        <a:xfrm>
          <a:off x="4368502" y="4159441"/>
          <a:ext cx="744339" cy="354237"/>
        </a:xfrm>
        <a:custGeom>
          <a:avLst/>
          <a:gdLst/>
          <a:ahLst/>
          <a:cxnLst/>
          <a:rect l="0" t="0" r="0" b="0"/>
          <a:pathLst>
            <a:path>
              <a:moveTo>
                <a:pt x="744339" y="0"/>
              </a:moveTo>
              <a:lnTo>
                <a:pt x="744339" y="241402"/>
              </a:lnTo>
              <a:lnTo>
                <a:pt x="0" y="241402"/>
              </a:lnTo>
              <a:lnTo>
                <a:pt x="0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0B447-B918-4A37-9EB3-FA4973F99DA6}">
      <dsp:nvSpPr>
        <dsp:cNvPr id="0" name=""/>
        <dsp:cNvSpPr/>
      </dsp:nvSpPr>
      <dsp:spPr>
        <a:xfrm>
          <a:off x="3624163" y="3031767"/>
          <a:ext cx="1488678" cy="35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02"/>
              </a:lnTo>
              <a:lnTo>
                <a:pt x="1488678" y="241402"/>
              </a:lnTo>
              <a:lnTo>
                <a:pt x="1488678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01A9-8C73-4284-8578-B2FA8342F4AF}">
      <dsp:nvSpPr>
        <dsp:cNvPr id="0" name=""/>
        <dsp:cNvSpPr/>
      </dsp:nvSpPr>
      <dsp:spPr>
        <a:xfrm>
          <a:off x="3578443" y="3031767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85FA-D0D9-46E9-9579-DDD7E44D3766}">
      <dsp:nvSpPr>
        <dsp:cNvPr id="0" name=""/>
        <dsp:cNvSpPr/>
      </dsp:nvSpPr>
      <dsp:spPr>
        <a:xfrm>
          <a:off x="2135485" y="3031767"/>
          <a:ext cx="1488678" cy="354237"/>
        </a:xfrm>
        <a:custGeom>
          <a:avLst/>
          <a:gdLst/>
          <a:ahLst/>
          <a:cxnLst/>
          <a:rect l="0" t="0" r="0" b="0"/>
          <a:pathLst>
            <a:path>
              <a:moveTo>
                <a:pt x="1488678" y="0"/>
              </a:moveTo>
              <a:lnTo>
                <a:pt x="1488678" y="241402"/>
              </a:lnTo>
              <a:lnTo>
                <a:pt x="0" y="241402"/>
              </a:lnTo>
              <a:lnTo>
                <a:pt x="0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39DF0-6863-43ED-B929-93E536FF2876}">
      <dsp:nvSpPr>
        <dsp:cNvPr id="0" name=""/>
        <dsp:cNvSpPr/>
      </dsp:nvSpPr>
      <dsp:spPr>
        <a:xfrm>
          <a:off x="3578443" y="1904093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2D3B-ECC2-4013-975B-C12BB4FAC829}">
      <dsp:nvSpPr>
        <dsp:cNvPr id="0" name=""/>
        <dsp:cNvSpPr/>
      </dsp:nvSpPr>
      <dsp:spPr>
        <a:xfrm>
          <a:off x="3578443" y="776420"/>
          <a:ext cx="91440" cy="354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B13D4-1C9C-4E6C-AFDF-3D468B9B5A4A}">
      <dsp:nvSpPr>
        <dsp:cNvPr id="0" name=""/>
        <dsp:cNvSpPr/>
      </dsp:nvSpPr>
      <dsp:spPr>
        <a:xfrm>
          <a:off x="2756952" y="2984"/>
          <a:ext cx="1734420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1320C-3E41-410E-A038-7A6CBC34C658}">
      <dsp:nvSpPr>
        <dsp:cNvPr id="0" name=""/>
        <dsp:cNvSpPr/>
      </dsp:nvSpPr>
      <dsp:spPr>
        <a:xfrm>
          <a:off x="2892287" y="131551"/>
          <a:ext cx="1734420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b="1" kern="1200" dirty="0" smtClean="0"/>
            <a:t>SVO</a:t>
          </a:r>
          <a:r>
            <a:rPr lang="sv-SE" sz="900" kern="1200" dirty="0" smtClean="0"/>
            <a:t/>
          </a:r>
          <a:br>
            <a:rPr lang="sv-SE" sz="900" kern="1200" dirty="0" smtClean="0"/>
          </a:br>
          <a:r>
            <a:rPr lang="sv-SE" sz="900" kern="1200" dirty="0" smtClean="0"/>
            <a:t>Samråd vård och omsorg</a:t>
          </a:r>
          <a:endParaRPr lang="sv-SE" sz="900" kern="1200" dirty="0"/>
        </a:p>
      </dsp:txBody>
      <dsp:txXfrm>
        <a:off x="2914940" y="154204"/>
        <a:ext cx="1689114" cy="728129"/>
      </dsp:txXfrm>
    </dsp:sp>
    <dsp:sp modelId="{6CC21FF0-4FCD-4143-AA6F-1B6A633B92DC}">
      <dsp:nvSpPr>
        <dsp:cNvPr id="0" name=""/>
        <dsp:cNvSpPr/>
      </dsp:nvSpPr>
      <dsp:spPr>
        <a:xfrm>
          <a:off x="2712988" y="1130658"/>
          <a:ext cx="182234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E942E-E123-4E04-AEBE-B8BDDBF8EE66}">
      <dsp:nvSpPr>
        <dsp:cNvPr id="0" name=""/>
        <dsp:cNvSpPr/>
      </dsp:nvSpPr>
      <dsp:spPr>
        <a:xfrm>
          <a:off x="2848323" y="1259225"/>
          <a:ext cx="182234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b="1" kern="1200" dirty="0" smtClean="0"/>
            <a:t>LGVO</a:t>
          </a:r>
          <a:r>
            <a:rPr lang="sv-SE" sz="900" kern="1200" dirty="0" smtClean="0"/>
            <a:t/>
          </a:r>
          <a:br>
            <a:rPr lang="sv-SE" sz="900" kern="1200" dirty="0" smtClean="0"/>
          </a:br>
          <a:r>
            <a:rPr lang="sv-SE" sz="900" kern="1200" dirty="0" smtClean="0"/>
            <a:t>Ledningsgrupp vård och omsorg</a:t>
          </a:r>
          <a:endParaRPr lang="sv-SE" sz="900" kern="1200" dirty="0"/>
        </a:p>
      </dsp:txBody>
      <dsp:txXfrm>
        <a:off x="2870976" y="1281878"/>
        <a:ext cx="1777043" cy="728129"/>
      </dsp:txXfrm>
    </dsp:sp>
    <dsp:sp modelId="{0A30971A-7BD3-42B9-95E4-AEAFD0018280}">
      <dsp:nvSpPr>
        <dsp:cNvPr id="0" name=""/>
        <dsp:cNvSpPr/>
      </dsp:nvSpPr>
      <dsp:spPr>
        <a:xfrm>
          <a:off x="1807386" y="2258331"/>
          <a:ext cx="3633553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16F4-04A7-4079-AA52-0E8932C04B33}">
      <dsp:nvSpPr>
        <dsp:cNvPr id="0" name=""/>
        <dsp:cNvSpPr/>
      </dsp:nvSpPr>
      <dsp:spPr>
        <a:xfrm>
          <a:off x="1942720" y="2386899"/>
          <a:ext cx="3633553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i="1" kern="1200" dirty="0" smtClean="0"/>
            <a:t>Nära vård som övergripande fokusområde för allt arbete</a:t>
          </a:r>
          <a:endParaRPr lang="sv-SE" sz="900" i="1" kern="1200" dirty="0"/>
        </a:p>
      </dsp:txBody>
      <dsp:txXfrm>
        <a:off x="1965373" y="2409552"/>
        <a:ext cx="3588247" cy="728129"/>
      </dsp:txXfrm>
    </dsp:sp>
    <dsp:sp modelId="{8260C70F-A8BC-49D4-B50D-DDAF70C65F0A}">
      <dsp:nvSpPr>
        <dsp:cNvPr id="0" name=""/>
        <dsp:cNvSpPr/>
      </dsp:nvSpPr>
      <dsp:spPr>
        <a:xfrm>
          <a:off x="1526480" y="338600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71D30-11A3-447F-995B-DEEA27AFA384}">
      <dsp:nvSpPr>
        <dsp:cNvPr id="0" name=""/>
        <dsp:cNvSpPr/>
      </dsp:nvSpPr>
      <dsp:spPr>
        <a:xfrm>
          <a:off x="1661814" y="3514573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Att växa upp</a:t>
          </a:r>
          <a:endParaRPr lang="sv-SE" sz="900" kern="1200" dirty="0"/>
        </a:p>
      </dsp:txBody>
      <dsp:txXfrm>
        <a:off x="1684467" y="3537226"/>
        <a:ext cx="1172703" cy="728129"/>
      </dsp:txXfrm>
    </dsp:sp>
    <dsp:sp modelId="{A11E2957-B795-4F03-9726-CAB517E76CA9}">
      <dsp:nvSpPr>
        <dsp:cNvPr id="0" name=""/>
        <dsp:cNvSpPr/>
      </dsp:nvSpPr>
      <dsp:spPr>
        <a:xfrm>
          <a:off x="3015158" y="338600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58189-3CF3-485E-9042-D7452D43538D}">
      <dsp:nvSpPr>
        <dsp:cNvPr id="0" name=""/>
        <dsp:cNvSpPr/>
      </dsp:nvSpPr>
      <dsp:spPr>
        <a:xfrm>
          <a:off x="3150492" y="3514573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Mitt i livet</a:t>
          </a:r>
          <a:endParaRPr lang="sv-SE" sz="900" kern="1200" dirty="0"/>
        </a:p>
      </dsp:txBody>
      <dsp:txXfrm>
        <a:off x="3173145" y="3537226"/>
        <a:ext cx="1172703" cy="728129"/>
      </dsp:txXfrm>
    </dsp:sp>
    <dsp:sp modelId="{8CF4C3E7-2306-4B06-834A-990F8DE2CF57}">
      <dsp:nvSpPr>
        <dsp:cNvPr id="0" name=""/>
        <dsp:cNvSpPr/>
      </dsp:nvSpPr>
      <dsp:spPr>
        <a:xfrm>
          <a:off x="4503836" y="3386005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A11DE-0B96-4CB9-BBB3-8C517EA56696}">
      <dsp:nvSpPr>
        <dsp:cNvPr id="0" name=""/>
        <dsp:cNvSpPr/>
      </dsp:nvSpPr>
      <dsp:spPr>
        <a:xfrm>
          <a:off x="4639171" y="3514573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Att åldras</a:t>
          </a:r>
          <a:endParaRPr lang="sv-SE" sz="900" kern="1200" dirty="0"/>
        </a:p>
      </dsp:txBody>
      <dsp:txXfrm>
        <a:off x="4661824" y="3537226"/>
        <a:ext cx="1172703" cy="728129"/>
      </dsp:txXfrm>
    </dsp:sp>
    <dsp:sp modelId="{F1768681-4130-4547-B49F-FF60F63110BB}">
      <dsp:nvSpPr>
        <dsp:cNvPr id="0" name=""/>
        <dsp:cNvSpPr/>
      </dsp:nvSpPr>
      <dsp:spPr>
        <a:xfrm>
          <a:off x="3759497" y="4513679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C2B4C-AAF1-4AB1-BC15-47F2683EBED9}">
      <dsp:nvSpPr>
        <dsp:cNvPr id="0" name=""/>
        <dsp:cNvSpPr/>
      </dsp:nvSpPr>
      <dsp:spPr>
        <a:xfrm>
          <a:off x="3894832" y="4642246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Sakområdesnätverk Palliativ vård</a:t>
          </a:r>
          <a:endParaRPr lang="sv-SE" sz="900" kern="1200" dirty="0"/>
        </a:p>
      </dsp:txBody>
      <dsp:txXfrm>
        <a:off x="3917485" y="4664899"/>
        <a:ext cx="1172703" cy="728129"/>
      </dsp:txXfrm>
    </dsp:sp>
    <dsp:sp modelId="{D757CC04-75A7-4C6B-9C19-0120ABB74473}">
      <dsp:nvSpPr>
        <dsp:cNvPr id="0" name=""/>
        <dsp:cNvSpPr/>
      </dsp:nvSpPr>
      <dsp:spPr>
        <a:xfrm>
          <a:off x="5248175" y="4513679"/>
          <a:ext cx="1218009" cy="773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ACC2-E207-49AD-AB0D-C7BF802B9A96}">
      <dsp:nvSpPr>
        <dsp:cNvPr id="0" name=""/>
        <dsp:cNvSpPr/>
      </dsp:nvSpPr>
      <dsp:spPr>
        <a:xfrm>
          <a:off x="5383510" y="4642246"/>
          <a:ext cx="1218009" cy="7734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Sakområdesnätverk Kognitiv svikt vid misstänkt demenssjukdom</a:t>
          </a:r>
          <a:endParaRPr lang="sv-SE" sz="900" kern="1200" dirty="0"/>
        </a:p>
      </dsp:txBody>
      <dsp:txXfrm>
        <a:off x="5406163" y="4664899"/>
        <a:ext cx="1172703" cy="72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12F2-F44D-4F6B-BB45-EECC564C86FC}">
      <dsp:nvSpPr>
        <dsp:cNvPr id="0" name=""/>
        <dsp:cNvSpPr/>
      </dsp:nvSpPr>
      <dsp:spPr>
        <a:xfrm>
          <a:off x="0" y="1966436"/>
          <a:ext cx="12085320" cy="2621914"/>
        </a:xfrm>
        <a:prstGeom prst="notchedRightArrow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50DF4CF-D5B4-4800-A248-F1B52572CBA8}">
      <dsp:nvSpPr>
        <dsp:cNvPr id="0" name=""/>
        <dsp:cNvSpPr/>
      </dsp:nvSpPr>
      <dsp:spPr>
        <a:xfrm>
          <a:off x="861" y="0"/>
          <a:ext cx="2343052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 (Digitalt)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kern="1200" dirty="0"/>
            <a:t>Presentation av uppdrag</a:t>
          </a:r>
          <a:endParaRPr lang="sv-SE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kern="1200" dirty="0"/>
            <a:t>Delgivning uppgift SWOT-analys</a:t>
          </a:r>
          <a:endParaRPr lang="sv-SE" sz="1800" kern="1200" dirty="0"/>
        </a:p>
      </dsp:txBody>
      <dsp:txXfrm>
        <a:off x="861" y="0"/>
        <a:ext cx="2343052" cy="2621914"/>
      </dsp:txXfrm>
    </dsp:sp>
    <dsp:sp modelId="{4FD4B39E-A652-4C07-B30F-F559A6AE60DD}">
      <dsp:nvSpPr>
        <dsp:cNvPr id="0" name=""/>
        <dsp:cNvSpPr/>
      </dsp:nvSpPr>
      <dsp:spPr>
        <a:xfrm>
          <a:off x="844648" y="2949654"/>
          <a:ext cx="655478" cy="655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85C30-E6EA-43B2-8BA0-995466E524F3}">
      <dsp:nvSpPr>
        <dsp:cNvPr id="0" name=""/>
        <dsp:cNvSpPr/>
      </dsp:nvSpPr>
      <dsp:spPr>
        <a:xfrm>
          <a:off x="2425171" y="3932872"/>
          <a:ext cx="1625145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 (digitalt)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kern="1200" dirty="0"/>
            <a:t>Genomgång SWOT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kern="1200" dirty="0"/>
            <a:t>Diskussion nära vård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kern="1200" dirty="0"/>
            <a:t>Delgivning uppgift specifik gapanalys</a:t>
          </a:r>
        </a:p>
      </dsp:txBody>
      <dsp:txXfrm>
        <a:off x="2425171" y="3932872"/>
        <a:ext cx="1625145" cy="2621914"/>
      </dsp:txXfrm>
    </dsp:sp>
    <dsp:sp modelId="{20D6B25B-5599-433B-916F-35432442133D}">
      <dsp:nvSpPr>
        <dsp:cNvPr id="0" name=""/>
        <dsp:cNvSpPr/>
      </dsp:nvSpPr>
      <dsp:spPr>
        <a:xfrm>
          <a:off x="2910005" y="2949654"/>
          <a:ext cx="655478" cy="655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67871-B877-4CA6-853C-F4C61EDFD270}">
      <dsp:nvSpPr>
        <dsp:cNvPr id="0" name=""/>
        <dsp:cNvSpPr/>
      </dsp:nvSpPr>
      <dsp:spPr>
        <a:xfrm>
          <a:off x="4131574" y="0"/>
          <a:ext cx="1625145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 (fysiskt)</a:t>
          </a:r>
          <a:endParaRPr lang="sv-SE" sz="2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Presentation SWOT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Diskussion specifik gapanalys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Diskussion mått indikatorer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 Utvärdering av eget arbetssätt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 Planering av fortsatt arbete</a:t>
          </a:r>
        </a:p>
      </dsp:txBody>
      <dsp:txXfrm>
        <a:off x="4131574" y="0"/>
        <a:ext cx="1625145" cy="2621914"/>
      </dsp:txXfrm>
    </dsp:sp>
    <dsp:sp modelId="{F3B00981-4EF4-49B4-979F-9059C5368818}">
      <dsp:nvSpPr>
        <dsp:cNvPr id="0" name=""/>
        <dsp:cNvSpPr/>
      </dsp:nvSpPr>
      <dsp:spPr>
        <a:xfrm>
          <a:off x="4616407" y="2949654"/>
          <a:ext cx="655478" cy="655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BC545-B071-4FA8-A56A-2FC8BB653D44}">
      <dsp:nvSpPr>
        <dsp:cNvPr id="0" name=""/>
        <dsp:cNvSpPr/>
      </dsp:nvSpPr>
      <dsp:spPr>
        <a:xfrm>
          <a:off x="5837976" y="3932872"/>
          <a:ext cx="1625145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 (digitalt)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Avslut nulägesbeskrivning?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Diskussion förbättringsförslag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/>
            <a:t>Diskussion mått och indikatorer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000" kern="1200" dirty="0"/>
        </a:p>
      </dsp:txBody>
      <dsp:txXfrm>
        <a:off x="5837976" y="3932872"/>
        <a:ext cx="1625145" cy="2621914"/>
      </dsp:txXfrm>
    </dsp:sp>
    <dsp:sp modelId="{C78AFC39-46A1-4EE3-9FD2-55A6B590704C}">
      <dsp:nvSpPr>
        <dsp:cNvPr id="0" name=""/>
        <dsp:cNvSpPr/>
      </dsp:nvSpPr>
      <dsp:spPr>
        <a:xfrm>
          <a:off x="6322809" y="2949654"/>
          <a:ext cx="655478" cy="655478"/>
        </a:xfrm>
        <a:prstGeom prst="ellipse">
          <a:avLst/>
        </a:prstGeom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60A2A-4992-4BD5-9724-AA26A56885E2}">
      <dsp:nvSpPr>
        <dsp:cNvPr id="0" name=""/>
        <dsp:cNvSpPr/>
      </dsp:nvSpPr>
      <dsp:spPr>
        <a:xfrm>
          <a:off x="7544378" y="0"/>
          <a:ext cx="1625145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</a:t>
          </a:r>
          <a:endParaRPr lang="sv-SE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50" kern="1200" dirty="0"/>
            <a:t>Sammanfattning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50" kern="1200" dirty="0"/>
            <a:t>Avslut förbättringsförslag?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50" kern="1200" dirty="0"/>
            <a:t>Rekommendation avseende fortsatt arbete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050" kern="1200" dirty="0"/>
            <a:t>Uppstart för arbete med Insatsförloppet?</a:t>
          </a:r>
        </a:p>
      </dsp:txBody>
      <dsp:txXfrm>
        <a:off x="7544378" y="0"/>
        <a:ext cx="1625145" cy="2621914"/>
      </dsp:txXfrm>
    </dsp:sp>
    <dsp:sp modelId="{9BF31697-1883-419A-8795-7736B5A44299}">
      <dsp:nvSpPr>
        <dsp:cNvPr id="0" name=""/>
        <dsp:cNvSpPr/>
      </dsp:nvSpPr>
      <dsp:spPr>
        <a:xfrm>
          <a:off x="8029212" y="2949654"/>
          <a:ext cx="655478" cy="655478"/>
        </a:xfrm>
        <a:prstGeom prst="ellipse">
          <a:avLst/>
        </a:prstGeom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D397C-9E38-4DB1-ABFB-126E83CE12CD}">
      <dsp:nvSpPr>
        <dsp:cNvPr id="0" name=""/>
        <dsp:cNvSpPr/>
      </dsp:nvSpPr>
      <dsp:spPr>
        <a:xfrm>
          <a:off x="9250781" y="3932872"/>
          <a:ext cx="1625145" cy="262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/>
            <a:t>Nätverksmöte</a:t>
          </a:r>
          <a:endParaRPr lang="sv-SE" sz="1000" kern="1200" dirty="0"/>
        </a:p>
      </dsp:txBody>
      <dsp:txXfrm>
        <a:off x="9250781" y="3932872"/>
        <a:ext cx="1625145" cy="2621914"/>
      </dsp:txXfrm>
    </dsp:sp>
    <dsp:sp modelId="{07F1B934-105C-47F5-836B-2D94AD88CC48}">
      <dsp:nvSpPr>
        <dsp:cNvPr id="0" name=""/>
        <dsp:cNvSpPr/>
      </dsp:nvSpPr>
      <dsp:spPr>
        <a:xfrm>
          <a:off x="9735614" y="2949654"/>
          <a:ext cx="655478" cy="655478"/>
        </a:xfrm>
        <a:prstGeom prst="ellipse">
          <a:avLst/>
        </a:prstGeom>
        <a:gradFill flip="none" rotWithShape="0">
          <a:gsLst>
            <a:gs pos="0">
              <a:schemeClr val="bg1">
                <a:lumMod val="85000"/>
              </a:schemeClr>
            </a:gs>
            <a:gs pos="18000">
              <a:schemeClr val="bg1">
                <a:lumMod val="85000"/>
              </a:schemeClr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Sveriges regioner har sedan 2018 ett gemensamt system för kunskapsstyrning. Genom att utveckla arbetssätt i samarbete krokar regioner arm med varandra, med kommuner, patient- och professionsföreningar, nationella myndigheter och forskarsamhället.</a:t>
            </a:r>
          </a:p>
          <a:p>
            <a:endParaRPr lang="sv-SE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dirty="0" smtClean="0"/>
              <a:t>Styrgruppen för nationell kunskapsstyrning i socialtjänsten – kommuner i samverkan (S-</a:t>
            </a:r>
            <a:r>
              <a:rPr lang="sv-SE" dirty="0" err="1" smtClean="0"/>
              <a:t>KiS</a:t>
            </a:r>
            <a:r>
              <a:rPr lang="sv-SE" dirty="0" smtClean="0"/>
              <a:t>) rekommenderar kommunerna att nominera ledamöter till nationella programområden och arbetsgrupper. Styrgruppen har valt att medverka de i programområden där både kommun och region arbetar med samma målgrupper</a:t>
            </a:r>
          </a:p>
          <a:p>
            <a:endParaRPr lang="sv-SE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sv-SE" sz="1200" b="0" i="0" u="none" strike="noStrike" cap="none" dirty="0" smtClean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dirty="0" smtClean="0"/>
              <a:t>Totalt</a:t>
            </a:r>
            <a:r>
              <a:rPr lang="sv-SE" sz="1200" baseline="0" dirty="0" smtClean="0"/>
              <a:t> </a:t>
            </a:r>
            <a:r>
              <a:rPr lang="sv-SE" sz="1200" dirty="0" smtClean="0"/>
              <a:t>26 nationella programområden. Uppdrag bland annat att leda och samordna kunskapsstyrningen inom området.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sv-SE" sz="1200" dirty="0" smtClean="0"/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Sammansättning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Varje programområde respektive samverkansgrupp består av minst en representant från var och en av de sex sjukvårdsregionerna: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Norra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Sjukvårdsregion Mellansverige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Sjukvårdsregion Stockholm-Gotland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Västra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Sydöstra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Södra sjukvårdsregionen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dirty="0" smtClean="0"/>
              <a:t>Representant</a:t>
            </a:r>
            <a:r>
              <a:rPr lang="sv-SE" sz="1200" baseline="0" dirty="0" smtClean="0"/>
              <a:t> från sydöstra: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Ulrika Stefansson, utredare, Sydöstra sjukvårdsregionen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28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dirty="0" smtClean="0"/>
              <a:t>Totalt</a:t>
            </a:r>
            <a:r>
              <a:rPr lang="sv-SE" sz="1200" baseline="0" dirty="0" smtClean="0"/>
              <a:t> </a:t>
            </a:r>
            <a:r>
              <a:rPr lang="sv-SE" sz="1200" dirty="0" smtClean="0"/>
              <a:t>26 nationella programområden. Uppdrag bland annat att leda och samordna kunskapsstyrningen inom området.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sv-SE" sz="1200" dirty="0" smtClean="0"/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Sammansättning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Varje programområde respektive samverkansgrupp består av minst en representant från var och en av de sex sjukvårdsregionerna: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Norra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Sjukvårdsregion Mellansverige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Sjukvårdsregion Stockholm-Gotland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Västra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Sydöstra sjukvårdsregionen</a:t>
            </a:r>
          </a:p>
          <a:p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Södra sjukvårdsregionen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dirty="0" smtClean="0"/>
              <a:t>Representant</a:t>
            </a:r>
            <a:r>
              <a:rPr lang="sv-SE" sz="1200" baseline="0" dirty="0" smtClean="0"/>
              <a:t> från sydöstra: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v-SE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Ulrika Stefansson, utredare, Sydöstra sjukvårdsregionen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3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0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2">
  <p:cSld name="Rubrik 2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695325" y="2076450"/>
            <a:ext cx="8958748" cy="2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bild">
  <p:cSld name="Text + bil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6967538" y="0"/>
            <a:ext cx="522446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695325" y="453441"/>
            <a:ext cx="6029325" cy="59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 Black"/>
              <a:buNone/>
              <a:defRPr sz="4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3"/>
          </p:nvPr>
        </p:nvSpPr>
        <p:spPr>
          <a:xfrm>
            <a:off x="695325" y="1320801"/>
            <a:ext cx="6029325" cy="508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">
  <p:cSld name="Tabel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m utan bubbla">
  <p:cSld name="Tom utan bubbl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">
  <p:cSld name="1_Text">
    <p:bg>
      <p:bgPr>
        <a:solidFill>
          <a:schemeClr val="accent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838200" y="1930400"/>
            <a:ext cx="10515600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m">
  <p:cSld name="1_Tom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2">
  <p:cSld name="1_Rubrik 2">
    <p:bg>
      <p:bgPr>
        <a:solidFill>
          <a:schemeClr val="accent6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695325" y="2076450"/>
            <a:ext cx="8958748" cy="2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">
  <p:cSld name="2_Text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>
            <a:off x="838200" y="1930400"/>
            <a:ext cx="10515600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">
  <p:cSld name="1_Rubri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/>
        </p:nvSpPr>
        <p:spPr>
          <a:xfrm>
            <a:off x="1524000" y="2453953"/>
            <a:ext cx="7501812" cy="177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Black"/>
              <a:buNone/>
            </a:pPr>
            <a:r>
              <a:rPr lang="sv-SE" sz="8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NÄRA VÅRD</a:t>
            </a:r>
            <a:r>
              <a:rPr lang="sv-SE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sv-SE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sv-SE"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ÖSTERGÖTLAND</a:t>
            </a:r>
            <a:endParaRPr sz="4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32"/>
          <p:cNvCxnSpPr/>
          <p:nvPr/>
        </p:nvCxnSpPr>
        <p:spPr>
          <a:xfrm>
            <a:off x="1631950" y="4385387"/>
            <a:ext cx="7272338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9817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block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281" y="2082800"/>
            <a:ext cx="4615249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2082800"/>
            <a:ext cx="4615249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7633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punktlista">
  <p:cSld name="Text i punktlista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930400"/>
            <a:ext cx="10515600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lock x 2">
  <p:cSld name="Textblock x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5863281" y="2082800"/>
            <a:ext cx="4615249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990600" y="2082800"/>
            <a:ext cx="4615249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a rubrik">
  <p:cSld name="Bara rubrik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ande med alla loggor">
  <p:cSld name="Avslutande med alla loggor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4295" y="4559361"/>
            <a:ext cx="983619" cy="40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41" y="5193188"/>
            <a:ext cx="1508042" cy="38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4349" y="5801527"/>
            <a:ext cx="632760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5703" y="4554657"/>
            <a:ext cx="980703" cy="43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3887" y="5761026"/>
            <a:ext cx="1627178" cy="51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 descr="\\SR-Disk-2\Hem0008\casjan\Mina dokument\Grafisk design\Logotyper\Andra logotyper\norrkopi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0196" y="5832885"/>
            <a:ext cx="766995" cy="40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 descr="\\SR-Disk-2\Hem0008\casjan\Mina dokument\Grafisk design\Logotyper\LKPG_Ide_ligg_PMS13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541" y="5835126"/>
            <a:ext cx="1245934" cy="37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249" y="4563232"/>
            <a:ext cx="1056879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47914" y="5829424"/>
            <a:ext cx="703922" cy="38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40163" y="5193188"/>
            <a:ext cx="1686243" cy="35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00180" y="5193188"/>
            <a:ext cx="1730029" cy="38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48277" y="4468690"/>
            <a:ext cx="1508115" cy="58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00183" y="4591986"/>
            <a:ext cx="826144" cy="34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23834" y="5207084"/>
            <a:ext cx="1428850" cy="3030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/>
          <p:nvPr/>
        </p:nvSpPr>
        <p:spPr>
          <a:xfrm>
            <a:off x="658249" y="3655376"/>
            <a:ext cx="21820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rgbClr val="2A9EC8"/>
                </a:solidFill>
                <a:latin typeface="Arial"/>
                <a:ea typeface="Arial"/>
                <a:cs typeface="Arial"/>
                <a:sym typeface="Arial"/>
              </a:rPr>
              <a:t>Ett samarbete mellan: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2 bilder">
  <p:cSld name="Rubrik + 2 bilder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871538" y="1845276"/>
            <a:ext cx="4573673" cy="441548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3"/>
          </p:nvPr>
        </p:nvSpPr>
        <p:spPr>
          <a:xfrm>
            <a:off x="5597611" y="1845276"/>
            <a:ext cx="4057135" cy="44154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 + 3 bilder - ingen bubbla">
  <p:cSld name="Rubrik + 3 bilder - ingen bubbla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>
            <a:spLocks noGrp="1"/>
          </p:cNvSpPr>
          <p:nvPr>
            <p:ph type="pic" idx="2"/>
          </p:nvPr>
        </p:nvSpPr>
        <p:spPr>
          <a:xfrm>
            <a:off x="871538" y="1845276"/>
            <a:ext cx="4573673" cy="441548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1"/>
          <p:cNvSpPr>
            <a:spLocks noGrp="1"/>
          </p:cNvSpPr>
          <p:nvPr>
            <p:ph type="pic" idx="3"/>
          </p:nvPr>
        </p:nvSpPr>
        <p:spPr>
          <a:xfrm>
            <a:off x="5597611" y="1845277"/>
            <a:ext cx="5756189" cy="1935892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1"/>
          <p:cNvSpPr>
            <a:spLocks noGrp="1"/>
          </p:cNvSpPr>
          <p:nvPr>
            <p:ph type="pic" idx="4"/>
          </p:nvPr>
        </p:nvSpPr>
        <p:spPr>
          <a:xfrm>
            <a:off x="5597611" y="3935758"/>
            <a:ext cx="5756189" cy="2320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ra rubrik ingen bubbla">
  <p:cSld name="Bara rubrik ingen bubbla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12424" y="5227250"/>
            <a:ext cx="1441376" cy="9477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borgo@regionostergotland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oel.eklund@finspang.s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skapsstyrningvard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1"/>
          <p:cNvSpPr txBox="1">
            <a:spLocks/>
          </p:cNvSpPr>
          <p:nvPr/>
        </p:nvSpPr>
        <p:spPr>
          <a:xfrm>
            <a:off x="695325" y="2470638"/>
            <a:ext cx="8958748" cy="16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sv-SE" dirty="0" smtClean="0"/>
              <a:t>LGVO - Att åldras</a:t>
            </a:r>
            <a:br>
              <a:rPr lang="sv-SE" dirty="0" smtClean="0"/>
            </a:br>
            <a:r>
              <a:rPr lang="sv-SE" sz="2400" dirty="0" smtClean="0"/>
              <a:t>Sakområdesnätverk kognitiv svikt</a:t>
            </a:r>
          </a:p>
          <a:p>
            <a:pPr marL="0" indent="0">
              <a:buSzPct val="100000"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53340" y="303213"/>
            <a:ext cx="12085320" cy="6554787"/>
            <a:chOff x="515389" y="719666"/>
            <a:chExt cx="11247120" cy="6138334"/>
          </a:xfrm>
        </p:grpSpPr>
        <p:grpSp>
          <p:nvGrpSpPr>
            <p:cNvPr id="5" name="Grupp 4"/>
            <p:cNvGrpSpPr/>
            <p:nvPr/>
          </p:nvGrpSpPr>
          <p:grpSpPr>
            <a:xfrm>
              <a:off x="515389" y="719666"/>
              <a:ext cx="11247120" cy="6138334"/>
              <a:chOff x="2032000" y="719666"/>
              <a:chExt cx="9007302" cy="5418667"/>
            </a:xfrm>
          </p:grpSpPr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2439731043"/>
                  </p:ext>
                </p:extLst>
              </p:nvPr>
            </p:nvGraphicFramePr>
            <p:xfrm>
              <a:off x="2032000" y="719666"/>
              <a:ext cx="9007302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11" name="Grupp 10"/>
              <p:cNvGrpSpPr/>
              <p:nvPr/>
            </p:nvGrpSpPr>
            <p:grpSpPr>
              <a:xfrm>
                <a:off x="2703265" y="3311623"/>
                <a:ext cx="1963058" cy="240357"/>
                <a:chOff x="2703265" y="3311623"/>
                <a:chExt cx="1963058" cy="240357"/>
              </a:xfrm>
            </p:grpSpPr>
            <p:sp>
              <p:nvSpPr>
                <p:cNvPr id="12" name="textruta 11"/>
                <p:cNvSpPr txBox="1"/>
                <p:nvPr/>
              </p:nvSpPr>
              <p:spPr>
                <a:xfrm>
                  <a:off x="2703265" y="3335714"/>
                  <a:ext cx="487680" cy="216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100" dirty="0"/>
                    <a:t>16/9</a:t>
                  </a: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4215139" y="3311623"/>
                  <a:ext cx="451184" cy="216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100" dirty="0"/>
                    <a:t>31/10</a:t>
                  </a:r>
                </a:p>
              </p:txBody>
            </p:sp>
          </p:grpSp>
        </p:grpSp>
        <p:sp>
          <p:nvSpPr>
            <p:cNvPr id="6" name="textruta 5"/>
            <p:cNvSpPr txBox="1"/>
            <p:nvPr/>
          </p:nvSpPr>
          <p:spPr>
            <a:xfrm>
              <a:off x="4853601" y="3655867"/>
              <a:ext cx="563378" cy="2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18/1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7974734" y="3655867"/>
              <a:ext cx="563378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Maj?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6396242" y="3667584"/>
              <a:ext cx="563378" cy="2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 smtClean="0"/>
                <a:t>Mars</a:t>
              </a:r>
              <a:endParaRPr lang="sv-SE" sz="1100" dirty="0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586932" y="3667584"/>
              <a:ext cx="563378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1"/>
          <p:cNvSpPr txBox="1">
            <a:spLocks/>
          </p:cNvSpPr>
          <p:nvPr/>
        </p:nvSpPr>
        <p:spPr>
          <a:xfrm>
            <a:off x="695325" y="2470638"/>
            <a:ext cx="8958748" cy="16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sv-SE" dirty="0" smtClean="0"/>
              <a:t>Tack för oss.</a:t>
            </a:r>
          </a:p>
          <a:p>
            <a:pPr marL="0" indent="0">
              <a:spcBef>
                <a:spcPts val="0"/>
              </a:spcBef>
              <a:buSzPct val="100000"/>
            </a:pPr>
            <a:endParaRPr lang="sv-SE" sz="2400" dirty="0"/>
          </a:p>
          <a:p>
            <a:pPr marL="0" indent="0">
              <a:spcBef>
                <a:spcPts val="0"/>
              </a:spcBef>
              <a:buSzPct val="100000"/>
            </a:pPr>
            <a:r>
              <a:rPr lang="sv-SE" sz="24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Martin.borgo@regionostergotland.se</a:t>
            </a:r>
            <a:endParaRPr lang="sv-SE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</a:pPr>
            <a:r>
              <a:rPr lang="sv-SE" sz="24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Boel.eklund@finspang.se</a:t>
            </a:r>
            <a:r>
              <a:rPr lang="sv-SE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SzPct val="100000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4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56619" y="1124744"/>
            <a:ext cx="8229600" cy="1224136"/>
          </a:xfrm>
        </p:spPr>
        <p:txBody>
          <a:bodyPr>
            <a:normAutofit/>
          </a:bodyPr>
          <a:lstStyle/>
          <a:p>
            <a:r>
              <a:rPr lang="sv-SE" dirty="0" smtClean="0"/>
              <a:t>Certifiering SÄBO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2708921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sv-SE" smtClean="0"/>
              <a:t>Maria Kling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4" y="260648"/>
            <a:ext cx="86875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840860"/>
              </p:ext>
            </p:extLst>
          </p:nvPr>
        </p:nvGraphicFramePr>
        <p:xfrm>
          <a:off x="2152162" y="6389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297008" y="638909"/>
            <a:ext cx="3766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LGVO: </a:t>
            </a:r>
            <a:r>
              <a:rPr lang="sv-SE" dirty="0" smtClean="0"/>
              <a:t>Ledningsgrupp </a:t>
            </a:r>
            <a:r>
              <a:rPr lang="sv-SE" dirty="0"/>
              <a:t>vård och omsorg utgör tjänstemannadelen i den regionala samverkans- och stödstrukturen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U</a:t>
            </a:r>
            <a:r>
              <a:rPr lang="sv-SE" dirty="0" smtClean="0"/>
              <a:t>tgörs </a:t>
            </a:r>
            <a:r>
              <a:rPr lang="sv-SE" dirty="0"/>
              <a:t>av länets social-/vård-/omsorgschefer inom kommunerna samt regionens centrumchefer inom närsjukvården, primärvården, Psykiatricentrum och Barn- och kvinnocentrum, samt hälso- och sjukvårdsdirektör och processtöd från Regionledningskontoret och Länssamordnare vård och omsorg.</a:t>
            </a:r>
          </a:p>
        </p:txBody>
      </p:sp>
      <p:sp>
        <p:nvSpPr>
          <p:cNvPr id="5" name="Rektangel 4"/>
          <p:cNvSpPr/>
          <p:nvPr/>
        </p:nvSpPr>
        <p:spPr>
          <a:xfrm>
            <a:off x="369277" y="638909"/>
            <a:ext cx="3894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</a:rPr>
              <a:t>SVO: </a:t>
            </a:r>
            <a:r>
              <a:rPr lang="sv-SE" dirty="0" smtClean="0">
                <a:latin typeface="Arial" panose="020B0604020202020204" pitchFamily="34" charset="0"/>
              </a:rPr>
              <a:t>Beredning </a:t>
            </a:r>
            <a:r>
              <a:rPr lang="sv-SE" dirty="0">
                <a:latin typeface="Arial" panose="020B0604020202020204" pitchFamily="34" charset="0"/>
              </a:rPr>
              <a:t>under länets social- och omsorgsnämnder och regionens hälso- och sjukvårdsnämnd</a:t>
            </a:r>
            <a:r>
              <a:rPr lang="sv-SE" dirty="0" smtClean="0">
                <a:latin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</a:endParaRPr>
          </a:p>
          <a:p>
            <a:r>
              <a:rPr lang="sv-SE" dirty="0"/>
              <a:t>B</a:t>
            </a:r>
            <a:r>
              <a:rPr lang="sv-SE" dirty="0" smtClean="0"/>
              <a:t>estår </a:t>
            </a:r>
            <a:r>
              <a:rPr lang="sv-SE" dirty="0"/>
              <a:t>av förtroendevalda från Region Östergötlands hälso- och sjukvårdsnämnd samt ordförande för kommunernas omsorgs-och socialnämnder eller motsvarande</a:t>
            </a:r>
          </a:p>
        </p:txBody>
      </p:sp>
    </p:spTree>
    <p:extLst>
      <p:ext uri="{BB962C8B-B14F-4D97-AF65-F5344CB8AC3E}">
        <p14:creationId xmlns:p14="http://schemas.microsoft.com/office/powerpoint/2010/main" val="38506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åldras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86012" y="1690688"/>
            <a:ext cx="9050715" cy="4563356"/>
          </a:xfrm>
        </p:spPr>
        <p:txBody>
          <a:bodyPr>
            <a:noAutofit/>
          </a:bodyPr>
          <a:lstStyle/>
          <a:p>
            <a:r>
              <a:rPr lang="sv-SE" sz="2000" dirty="0" smtClean="0"/>
              <a:t>Camilla Kanevad, PVC Öster</a:t>
            </a:r>
          </a:p>
          <a:p>
            <a:r>
              <a:rPr lang="sv-SE" sz="2000" dirty="0" smtClean="0"/>
              <a:t>Henrik </a:t>
            </a:r>
            <a:r>
              <a:rPr lang="sv-SE" sz="2000" dirty="0"/>
              <a:t>Leek, </a:t>
            </a:r>
            <a:r>
              <a:rPr lang="sv-SE" sz="2000" dirty="0" smtClean="0"/>
              <a:t>RÖ PVC Centrala</a:t>
            </a:r>
          </a:p>
          <a:p>
            <a:r>
              <a:rPr lang="sv-SE" sz="2000" dirty="0" smtClean="0"/>
              <a:t>Ida Björkman, Kinda</a:t>
            </a:r>
            <a:endParaRPr lang="sv-SE" sz="2000" dirty="0"/>
          </a:p>
          <a:p>
            <a:r>
              <a:rPr lang="sv-SE" sz="2000" dirty="0"/>
              <a:t>Lena Törnfeldt, RÖ NSV Öster</a:t>
            </a:r>
          </a:p>
          <a:p>
            <a:r>
              <a:rPr lang="sv-SE" sz="2000" dirty="0" smtClean="0"/>
              <a:t>Niclas </a:t>
            </a:r>
            <a:r>
              <a:rPr lang="sv-SE" sz="2000" dirty="0"/>
              <a:t>Hilding, </a:t>
            </a:r>
            <a:r>
              <a:rPr lang="sv-SE" sz="2000" dirty="0" smtClean="0"/>
              <a:t>RÖ NSV Centrala</a:t>
            </a:r>
          </a:p>
          <a:p>
            <a:r>
              <a:rPr lang="sv-SE" sz="2000" dirty="0"/>
              <a:t>Pernilla Thunander, Motala</a:t>
            </a:r>
          </a:p>
          <a:p>
            <a:r>
              <a:rPr lang="sv-SE" sz="2000" dirty="0" smtClean="0"/>
              <a:t>Susanna </a:t>
            </a:r>
            <a:r>
              <a:rPr lang="sv-SE" sz="2000" dirty="0"/>
              <a:t>Kullman, Boxholm 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/>
              <a:t>Boel Eklund, Utvecklingsledare</a:t>
            </a:r>
          </a:p>
          <a:p>
            <a:r>
              <a:rPr lang="sv-SE" sz="2000" dirty="0" smtClean="0"/>
              <a:t>Martin Borgö, Utvecklingsledare</a:t>
            </a:r>
          </a:p>
        </p:txBody>
      </p:sp>
    </p:spTree>
    <p:extLst>
      <p:ext uri="{BB962C8B-B14F-4D97-AF65-F5344CB8AC3E}">
        <p14:creationId xmlns:p14="http://schemas.microsoft.com/office/powerpoint/2010/main" val="4027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åldras</a:t>
            </a:r>
            <a:br>
              <a:rPr lang="sv-SE" dirty="0" smtClean="0"/>
            </a:br>
            <a:r>
              <a:rPr lang="sv-SE" sz="2400" dirty="0" smtClean="0"/>
              <a:t>Arbetsplan 2022 - 2023</a:t>
            </a:r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43" y="641374"/>
            <a:ext cx="5571996" cy="32860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text 2"/>
          <p:cNvSpPr txBox="1">
            <a:spLocks/>
          </p:cNvSpPr>
          <p:nvPr/>
        </p:nvSpPr>
        <p:spPr>
          <a:xfrm>
            <a:off x="886012" y="1690688"/>
            <a:ext cx="5080073" cy="45633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/>
              <a:t>Avtal/uppföljningar</a:t>
            </a:r>
          </a:p>
          <a:p>
            <a:r>
              <a:rPr lang="sv-SE" sz="2400" dirty="0" smtClean="0"/>
              <a:t>Kognitiv svikt vid misstänkt demenssjukdom</a:t>
            </a:r>
          </a:p>
          <a:p>
            <a:r>
              <a:rPr lang="sv-SE" sz="2400" dirty="0" smtClean="0"/>
              <a:t>Palliativ vård</a:t>
            </a:r>
          </a:p>
          <a:p>
            <a:r>
              <a:rPr lang="sv-SE" sz="2400" dirty="0" smtClean="0"/>
              <a:t>Nya arbetssätt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3" y="4219715"/>
            <a:ext cx="1428511" cy="17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20102"/>
            <a:ext cx="10515600" cy="1325563"/>
          </a:xfrm>
        </p:spPr>
        <p:txBody>
          <a:bodyPr>
            <a:noAutofit/>
          </a:bodyPr>
          <a:lstStyle/>
          <a:p>
            <a:r>
              <a:rPr lang="sv-SE" sz="4000" dirty="0" smtClean="0"/>
              <a:t>Kunskapsstyrning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45665"/>
            <a:ext cx="6829697" cy="3778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 smtClean="0"/>
              <a:t>”Målet </a:t>
            </a:r>
            <a:r>
              <a:rPr lang="sv-SE" sz="2000" dirty="0"/>
              <a:t>med kunskapsstyrning är en mer kunskapsbaserad, jämlik och resurseffektiv vård av hög </a:t>
            </a:r>
            <a:r>
              <a:rPr lang="sv-SE" sz="2000" dirty="0" smtClean="0"/>
              <a:t>kvalitet”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2000" dirty="0" smtClean="0"/>
              <a:t>”Alltid </a:t>
            </a:r>
            <a:r>
              <a:rPr lang="sv-SE" sz="2000" dirty="0"/>
              <a:t>använda bästa tillgängliga </a:t>
            </a:r>
            <a:r>
              <a:rPr lang="sv-SE" sz="2000" dirty="0" smtClean="0"/>
              <a:t>kunskap”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Sedan 2018.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Organisatorisk indelning i nationella och regionala programområden.</a:t>
            </a:r>
            <a:br>
              <a:rPr lang="sv-SE" sz="1600" dirty="0" smtClean="0"/>
            </a:b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Samarbete mellan regioner och kommunerna där det behövs genom representation från bägge huvudmännen i de programområden där kommun och region arbetar med samma målgrupper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>
                <a:hlinkClick r:id="rId3"/>
              </a:rPr>
              <a:t>k</a:t>
            </a:r>
            <a:r>
              <a:rPr lang="sv-SE" sz="1600" dirty="0" smtClean="0">
                <a:hlinkClick r:id="rId3"/>
              </a:rPr>
              <a:t>unskapsstyrningvard.se</a:t>
            </a:r>
            <a:endParaRPr lang="sv-SE" sz="1600" dirty="0"/>
          </a:p>
        </p:txBody>
      </p:sp>
      <p:pic>
        <p:nvPicPr>
          <p:cNvPr id="1026" name="Picture 2" descr="https://kunskapsstyrningvard.se/images/18.24483ab51852998d0261001/1671452062973/kunskapsstyrning-lokalt-nationel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34" y="0"/>
            <a:ext cx="4239253" cy="24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21278"/>
            <a:ext cx="10515600" cy="66941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äldres hälsa och palliativ vård </a:t>
            </a:r>
            <a:endParaRPr lang="sv-SE" dirty="0"/>
          </a:p>
        </p:txBody>
      </p:sp>
      <p:sp>
        <p:nvSpPr>
          <p:cNvPr id="3" name="Platshållare för text 2"/>
          <p:cNvSpPr txBox="1">
            <a:spLocks/>
          </p:cNvSpPr>
          <p:nvPr/>
        </p:nvSpPr>
        <p:spPr>
          <a:xfrm>
            <a:off x="886012" y="1690688"/>
            <a:ext cx="10865001" cy="456335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v-SE" sz="2800" b="1" dirty="0"/>
          </a:p>
          <a:p>
            <a:r>
              <a:rPr lang="sv-SE" sz="2800" b="1" dirty="0" smtClean="0"/>
              <a:t>Insatsområden</a:t>
            </a:r>
            <a:r>
              <a:rPr lang="sv-SE" sz="2000" dirty="0" smtClean="0"/>
              <a:t> </a:t>
            </a:r>
          </a:p>
          <a:p>
            <a:endParaRPr lang="sv-SE" sz="2000" dirty="0"/>
          </a:p>
          <a:p>
            <a:r>
              <a:rPr lang="sv-SE" sz="2000" dirty="0" smtClean="0"/>
              <a:t>Kognitiv svikt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Personcentrerat och sammanhållet vårdprogram framtaget (mars 2021) </a:t>
            </a:r>
          </a:p>
          <a:p>
            <a:endParaRPr lang="sv-SE" sz="2000" dirty="0"/>
          </a:p>
          <a:p>
            <a:r>
              <a:rPr lang="sv-SE" sz="2000" dirty="0" smtClean="0"/>
              <a:t>Palliativ vård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Personcentrerat och sammanhållet vårdprogram framtaget (juni 2022)</a:t>
            </a:r>
          </a:p>
          <a:p>
            <a:endParaRPr lang="sv-SE" sz="2000" dirty="0"/>
          </a:p>
          <a:p>
            <a:r>
              <a:rPr lang="sv-SE" sz="2000" dirty="0" smtClean="0"/>
              <a:t>Sköra äldre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Kunskapsläget ska identifieras. Bedömning ska göras av vad som </a:t>
            </a:r>
            <a:br>
              <a:rPr lang="sv-SE" sz="2000" dirty="0" smtClean="0"/>
            </a:br>
            <a:r>
              <a:rPr lang="sv-SE" sz="2000" dirty="0" smtClean="0"/>
              <a:t>	krävs för att ta fram nationell standard för bedömning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838200" y="336087"/>
            <a:ext cx="10515600" cy="8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4000" dirty="0" smtClean="0"/>
              <a:t>Nationellt programområde (NPO)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1002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21278"/>
            <a:ext cx="10515600" cy="66941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äldres hälsa och palliativ vård </a:t>
            </a:r>
            <a:endParaRPr lang="sv-SE" dirty="0"/>
          </a:p>
        </p:txBody>
      </p:sp>
      <p:sp>
        <p:nvSpPr>
          <p:cNvPr id="3" name="Platshållare för text 2"/>
          <p:cNvSpPr txBox="1">
            <a:spLocks/>
          </p:cNvSpPr>
          <p:nvPr/>
        </p:nvSpPr>
        <p:spPr>
          <a:xfrm>
            <a:off x="886012" y="1690688"/>
            <a:ext cx="10865001" cy="456335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v-SE" sz="1600" dirty="0" smtClean="0"/>
          </a:p>
          <a:p>
            <a:r>
              <a:rPr lang="sv-SE" sz="2400" dirty="0" smtClean="0"/>
              <a:t>Arbete i samverkan med nationellt programområde och innefattar bland annat att stödja implementering av nationellt framtagna kunskapsstöd regionalt.</a:t>
            </a:r>
          </a:p>
          <a:p>
            <a:endParaRPr lang="sv-SE" dirty="0"/>
          </a:p>
          <a:p>
            <a:r>
              <a:rPr lang="sv-SE" sz="1600" dirty="0"/>
              <a:t>Pågående arbete:</a:t>
            </a:r>
          </a:p>
          <a:p>
            <a:r>
              <a:rPr lang="sv-SE" sz="1600" dirty="0">
                <a:solidFill>
                  <a:schemeClr val="tx1"/>
                </a:solidFill>
              </a:rPr>
              <a:t>Genomlysning och sammanställning av statistik och nationella kvalitetsregister </a:t>
            </a:r>
            <a:r>
              <a:rPr lang="sv-SE" sz="1600" dirty="0" err="1">
                <a:solidFill>
                  <a:schemeClr val="tx1"/>
                </a:solidFill>
              </a:rPr>
              <a:t>SveDem</a:t>
            </a:r>
            <a:r>
              <a:rPr lang="sv-SE" sz="1600" dirty="0">
                <a:solidFill>
                  <a:schemeClr val="tx1"/>
                </a:solidFill>
              </a:rPr>
              <a:t>, Senior Alert och Palliativa registret.</a:t>
            </a:r>
          </a:p>
          <a:p>
            <a:endParaRPr lang="sv-SE" sz="1600" dirty="0">
              <a:solidFill>
                <a:schemeClr val="tx1"/>
              </a:solidFill>
            </a:endParaRPr>
          </a:p>
          <a:p>
            <a:r>
              <a:rPr lang="sv-SE" sz="1600" dirty="0">
                <a:solidFill>
                  <a:schemeClr val="tx1"/>
                </a:solidFill>
              </a:rPr>
              <a:t>RPO Äldres hälsa har nyligen bytt namn, rekrytering till gruppen med palliativ kompetens.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sz="2000" dirty="0"/>
              <a:t>Representation från Östergötland:</a:t>
            </a:r>
          </a:p>
          <a:p>
            <a:r>
              <a:rPr lang="sv-SE" sz="1600" dirty="0">
                <a:solidFill>
                  <a:schemeClr val="tx1"/>
                </a:solidFill>
              </a:rPr>
              <a:t>Sandra Olin Skoglund. Läkare Medicinska och geriatriska akutkliniken på US, Linköping</a:t>
            </a:r>
          </a:p>
          <a:p>
            <a:r>
              <a:rPr lang="sv-SE" sz="1600" dirty="0"/>
              <a:t>Boel Eklund, Utvecklingsledare, Östergötlands </a:t>
            </a:r>
            <a:r>
              <a:rPr lang="sv-SE" sz="1600" dirty="0" smtClean="0"/>
              <a:t>kommuner</a:t>
            </a:r>
          </a:p>
          <a:p>
            <a:endParaRPr lang="sv-SE" sz="1600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838200" y="336087"/>
            <a:ext cx="10515600" cy="8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4000" dirty="0" smtClean="0"/>
              <a:t>Regionalt programområde (RPO)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8819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20102"/>
            <a:ext cx="10515600" cy="1325563"/>
          </a:xfrm>
        </p:spPr>
        <p:txBody>
          <a:bodyPr>
            <a:noAutofit/>
          </a:bodyPr>
          <a:lstStyle/>
          <a:p>
            <a:r>
              <a:rPr lang="sv-SE" sz="2800" dirty="0" smtClean="0"/>
              <a:t>Sakområdesnätverk</a:t>
            </a:r>
            <a:br>
              <a:rPr lang="sv-SE" sz="2800" dirty="0" smtClean="0"/>
            </a:br>
            <a:r>
              <a:rPr lang="sv-SE" sz="2800" dirty="0" smtClean="0"/>
              <a:t>Kognitiv svikt vid misstänkt demenssjukdom</a:t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>Uppdraget: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9623"/>
            <a:ext cx="7944853" cy="39173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400" dirty="0"/>
              <a:t>Analysera befintliga arbetssätt och identifiera eventuella gap till aktuell kunskapsstyrning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Föreslå hur dessa ska minskas/elimineras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Föreslå relevanta uppföljningsmått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Föreslå vem/vilka som behöver göra vad och hur information ska spridas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961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20102"/>
            <a:ext cx="10515600" cy="1325563"/>
          </a:xfrm>
        </p:spPr>
        <p:txBody>
          <a:bodyPr>
            <a:noAutofit/>
          </a:bodyPr>
          <a:lstStyle/>
          <a:p>
            <a:r>
              <a:rPr lang="sv-SE" sz="2800" dirty="0" smtClean="0"/>
              <a:t>Deltagare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29" y="1990724"/>
            <a:ext cx="8880596" cy="33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728</Words>
  <Application>Microsoft Office PowerPoint</Application>
  <PresentationFormat>Bredbild</PresentationFormat>
  <Paragraphs>141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 Black</vt:lpstr>
      <vt:lpstr>Arial</vt:lpstr>
      <vt:lpstr>Calibri</vt:lpstr>
      <vt:lpstr>Vit</vt:lpstr>
      <vt:lpstr>PowerPoint-presentation</vt:lpstr>
      <vt:lpstr>PowerPoint-presentation</vt:lpstr>
      <vt:lpstr>Att åldras</vt:lpstr>
      <vt:lpstr>Att åldras Arbetsplan 2022 - 2023</vt:lpstr>
      <vt:lpstr>Kunskapsstyrning</vt:lpstr>
      <vt:lpstr>äldres hälsa och palliativ vård </vt:lpstr>
      <vt:lpstr>äldres hälsa och palliativ vård </vt:lpstr>
      <vt:lpstr>Sakområdesnätverk Kognitiv svikt vid misstänkt demenssjukdom  Uppdraget:</vt:lpstr>
      <vt:lpstr>Deltagare</vt:lpstr>
      <vt:lpstr>PowerPoint-presentation</vt:lpstr>
      <vt:lpstr>PowerPoint-presentation</vt:lpstr>
      <vt:lpstr>Certifiering SÄBO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Fastmarken</dc:creator>
  <cp:lastModifiedBy>Hultberg Tove</cp:lastModifiedBy>
  <cp:revision>42</cp:revision>
  <cp:lastPrinted>2023-01-10T10:20:52Z</cp:lastPrinted>
  <dcterms:created xsi:type="dcterms:W3CDTF">2021-11-11T09:23:25Z</dcterms:created>
  <dcterms:modified xsi:type="dcterms:W3CDTF">2023-04-27T09:52:25Z</dcterms:modified>
</cp:coreProperties>
</file>