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85" r:id="rId2"/>
    <p:sldMasterId id="2147483655" r:id="rId3"/>
    <p:sldMasterId id="2147483677" r:id="rId4"/>
  </p:sldMasterIdLst>
  <p:sldIdLst>
    <p:sldId id="299" r:id="rId5"/>
    <p:sldId id="284" r:id="rId6"/>
    <p:sldId id="285" r:id="rId7"/>
    <p:sldId id="286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8" r:id="rId23"/>
    <p:sldId id="277" r:id="rId24"/>
    <p:sldId id="280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1" autoAdjust="0"/>
    <p:restoredTop sz="96494" autoAdjust="0"/>
  </p:normalViewPr>
  <p:slideViewPr>
    <p:cSldViewPr snapToGrid="0" snapToObjects="1">
      <p:cViewPr varScale="1">
        <p:scale>
          <a:sx n="113" d="100"/>
          <a:sy n="113" d="100"/>
        </p:scale>
        <p:origin x="902" y="82"/>
      </p:cViewPr>
      <p:guideLst>
        <p:guide orient="horz" pos="2160"/>
        <p:guide pos="3840"/>
        <p:guide pos="5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A0A9BD-3415-5A48-BE41-B2A7CB231A5B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>
                <a:solidFill>
                  <a:schemeClr val="bg1"/>
                </a:solidFill>
              </a:rPr>
              <a:t>NÄRA VÅRD</a:t>
            </a:r>
            <a:r>
              <a:rPr lang="sv-SE" sz="4800" dirty="0">
                <a:solidFill>
                  <a:schemeClr val="bg1"/>
                </a:solidFill>
              </a:rPr>
              <a:t/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2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lang="sv-S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76BC9A89-9D77-5D4B-8246-F3222D805603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4553001"/>
            <a:ext cx="7380288" cy="54804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latin typeface="+mn-lt"/>
              </a:defRPr>
            </a:lvl1pPr>
          </a:lstStyle>
          <a:p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Uciae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cusvolo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mut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doloreas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antis</a:t>
            </a:r>
            <a:r>
              <a:rPr lang="sv-SE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  <a:latin typeface="+mn-lt"/>
              </a:rPr>
              <a:t>minnonse</a:t>
            </a:r>
            <a:endParaRPr lang="sv-S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95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423159"/>
            <a:ext cx="6029325" cy="39813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0589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38" y="0"/>
            <a:ext cx="5224462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84D9A9-0122-034C-9D6E-A70CAFC88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53441"/>
            <a:ext cx="6029325" cy="594309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457200" indent="0">
              <a:buClr>
                <a:schemeClr val="accent6"/>
              </a:buClr>
              <a:buFont typeface="Arial" panose="020B0604020202020204" pitchFamily="34" charset="0"/>
              <a:buNone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CC24F-C739-8A45-8654-7D973015A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2423159"/>
            <a:ext cx="6029325" cy="39813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4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117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1E7BB68-C0FD-C64E-9994-37A9176535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0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89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3F990-FB74-C942-8FB7-F523A5C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AAC5AC53-7276-BF4A-AE62-420A7E7573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7107" y="2083217"/>
            <a:ext cx="9048750" cy="2914650"/>
          </a:xfrm>
        </p:spPr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9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8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42CC752-C4DF-C74D-95EF-19629A132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380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9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5" y="4565892"/>
            <a:ext cx="983619" cy="4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" y="5186657"/>
            <a:ext cx="1508042" cy="3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9" y="5801527"/>
            <a:ext cx="632760" cy="4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03" y="4554657"/>
            <a:ext cx="980703" cy="4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63" y="5800212"/>
            <a:ext cx="1627178" cy="51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\\SR-Disk-2\Hem0008\casjan\Mina dokument\Grafisk design\Logotyper\Andra logotyper\norrkoping.pn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0196" y="5832885"/>
            <a:ext cx="766995" cy="40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8" descr="\\SR-Disk-2\Hem0008\casjan\Mina dokument\Grafisk design\Logotyper\LKPG_Ide_ligg_PMS130.png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541" y="5835126"/>
            <a:ext cx="1245934" cy="3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1" y="4563232"/>
            <a:ext cx="1056879" cy="3761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14" y="5849017"/>
            <a:ext cx="703922" cy="38473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3" y="5193188"/>
            <a:ext cx="1686243" cy="35789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0" y="5193188"/>
            <a:ext cx="1730029" cy="38525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77" y="4468690"/>
            <a:ext cx="1508115" cy="58237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3" y="4591986"/>
            <a:ext cx="826144" cy="34737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8" y="5207084"/>
            <a:ext cx="1428850" cy="303089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639229" y="4017563"/>
            <a:ext cx="1678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schemeClr val="tx1"/>
                </a:solidFill>
              </a:rPr>
              <a:t>Ett samarbete mellan: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9D6F40DC-D10E-4B4D-90F5-CD83D587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1FD42A86-7F95-E245-9C33-E44293720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4077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26">
            <a:extLst>
              <a:ext uri="{FF2B5EF4-FFF2-40B4-BE49-F238E27FC236}">
                <a16:creationId xmlns:a16="http://schemas.microsoft.com/office/drawing/2014/main" id="{22857F45-1EDA-7A42-8090-C6E325BD42A2}"/>
              </a:ext>
            </a:extLst>
          </p:cNvPr>
          <p:cNvCxnSpPr>
            <a:cxnSpLocks/>
          </p:cNvCxnSpPr>
          <p:nvPr userDrawn="1"/>
        </p:nvCxnSpPr>
        <p:spPr>
          <a:xfrm>
            <a:off x="1631950" y="4385387"/>
            <a:ext cx="72723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ubrik 1">
            <a:extLst>
              <a:ext uri="{FF2B5EF4-FFF2-40B4-BE49-F238E27FC236}">
                <a16:creationId xmlns:a16="http://schemas.microsoft.com/office/drawing/2014/main" id="{139C5818-A21C-2046-91B7-56CC29D1798F}"/>
              </a:ext>
            </a:extLst>
          </p:cNvPr>
          <p:cNvSpPr txBox="1">
            <a:spLocks/>
          </p:cNvSpPr>
          <p:nvPr userDrawn="1"/>
        </p:nvSpPr>
        <p:spPr>
          <a:xfrm>
            <a:off x="1524000" y="4584441"/>
            <a:ext cx="7501812" cy="1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Uciae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cusvolo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mut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doloreas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antis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minnonse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/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0" name="Rubrik 1">
            <a:extLst>
              <a:ext uri="{FF2B5EF4-FFF2-40B4-BE49-F238E27FC236}">
                <a16:creationId xmlns:a16="http://schemas.microsoft.com/office/drawing/2014/main" id="{CF974F80-B8F8-7D4A-B970-67735C407B70}"/>
              </a:ext>
            </a:extLst>
          </p:cNvPr>
          <p:cNvSpPr txBox="1">
            <a:spLocks/>
          </p:cNvSpPr>
          <p:nvPr userDrawn="1"/>
        </p:nvSpPr>
        <p:spPr>
          <a:xfrm>
            <a:off x="1524000" y="2453953"/>
            <a:ext cx="7501812" cy="177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NÄRA VÅRD</a:t>
            </a: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/>
            </a:r>
            <a:b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ÖSTERGÖTLAND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8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C0107D-0445-D047-A152-7F1DF34BE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76450"/>
            <a:ext cx="8958748" cy="2044700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Clr>
                <a:schemeClr val="bg1"/>
              </a:buClr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28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A12A45F3-AD42-FB4E-A08A-AC20AAF5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E6DC932A-80CF-774A-8A71-A129734F2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672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39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orient="horz" pos="40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D4CA8A33-E4A8-184A-A786-D7B7E0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8F9FEAE-DC0A-1A45-B74C-B3D8EB785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30400"/>
            <a:ext cx="10515600" cy="4241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0267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CA230D-F123-D849-BDFB-8CCFB4C6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0660DF-7700-7941-8EBC-56C3DD05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6FDCA-F209-A744-ABF7-1D5B973EE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6FF9654-2ABE-5341-B3DF-FDB05032793F}" type="datetimeFigureOut">
              <a:rPr lang="sv-SE" smtClean="0"/>
              <a:pPr/>
              <a:t>2022-05-23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572B1-569C-5248-8AD9-31EEEF43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55F2BB-0915-D64C-941A-02B72269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3FCBEF-DE7C-1741-815A-802A3B9569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EFDA89-8539-1D41-94E0-0DEC756525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920478" y="5232556"/>
            <a:ext cx="1433322" cy="9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3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FCA520-F805-354B-82B7-A12EF3581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1BFF60-A396-8F4A-A64A-2EF833328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9D5D0-F84C-EA44-9AE9-684C1FCBC0B2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2022-05-23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D670E6-A9EE-FB44-BE38-E168DBFBC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63337-877E-A840-AF3C-023B5915126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latshållare för rubrik 7">
            <a:extLst>
              <a:ext uri="{FF2B5EF4-FFF2-40B4-BE49-F238E27FC236}">
                <a16:creationId xmlns:a16="http://schemas.microsoft.com/office/drawing/2014/main" id="{CB8DD57E-1D94-204A-981F-AA4F9A4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019BA4A6-3293-0D43-A115-D766F6EC7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DAD5A0-8E85-7943-B738-0EA84BC7B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2022-05-23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4" r:id="rId2"/>
    <p:sldLayoutId id="2147483653" r:id="rId3"/>
    <p:sldLayoutId id="2147483695" r:id="rId4"/>
    <p:sldLayoutId id="2147483665" r:id="rId5"/>
    <p:sldLayoutId id="2147483696" r:id="rId6"/>
    <p:sldLayoutId id="2147483669" r:id="rId7"/>
    <p:sldLayoutId id="2147483697" r:id="rId8"/>
    <p:sldLayoutId id="2147483670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FD82C7-F9D9-A147-AA79-7F1BC601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7042D-19FC-9B48-BB54-9E15468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FAEC67-4C6D-324E-9F0B-AC3BBD5A6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BA8F-080E-C44B-97C4-39455C22E640}" type="datetimeFigureOut">
              <a:rPr lang="sv-SE" smtClean="0"/>
              <a:t>2022-05-23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EBDAD4-88EA-5145-8C97-22F797A7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52329-8007-1D4A-82A2-6C47E94C3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B9C1-6CC7-6F43-9932-2F9A322C7B6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D96F393-A6B8-7847-A28C-F9F486C73E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7853"/>
            <a:ext cx="1441376" cy="9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63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5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96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369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861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31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7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64475" y="29628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</a:rPr>
              <a:t>Följande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sidor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berättar hur du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2400" dirty="0" smtClean="0">
                <a:solidFill>
                  <a:schemeClr val="bg1"/>
                </a:solidFill>
                <a:latin typeface="+mj-lt"/>
              </a:rPr>
            </a:b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får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använda de olika elementen </a:t>
            </a:r>
            <a:r>
              <a:rPr lang="sv-SE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2400" dirty="0" smtClean="0">
                <a:solidFill>
                  <a:schemeClr val="bg1"/>
                </a:solidFill>
                <a:latin typeface="+mj-lt"/>
              </a:rPr>
            </a:br>
            <a:r>
              <a:rPr lang="sv-SE" sz="2400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den här presentationen.</a:t>
            </a:r>
          </a:p>
          <a:p>
            <a:endParaRPr lang="sv-SE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2705" y="536111"/>
            <a:ext cx="1013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färgerna 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Kan användas för att förtydliga till exempel textinnehåll</a:t>
            </a:r>
          </a:p>
        </p:txBody>
      </p:sp>
      <p:sp>
        <p:nvSpPr>
          <p:cNvPr id="3" name="Ellips 2"/>
          <p:cNvSpPr/>
          <p:nvPr/>
        </p:nvSpPr>
        <p:spPr>
          <a:xfrm>
            <a:off x="701304" y="2463565"/>
            <a:ext cx="1132540" cy="1132540"/>
          </a:xfrm>
          <a:prstGeom prst="ellipse">
            <a:avLst/>
          </a:prstGeom>
          <a:solidFill>
            <a:srgbClr val="2A9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2092062" y="2463565"/>
            <a:ext cx="1132540" cy="1132540"/>
          </a:xfrm>
          <a:prstGeom prst="ellipse">
            <a:avLst/>
          </a:prstGeom>
          <a:solidFill>
            <a:srgbClr val="79C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674718" y="4666190"/>
            <a:ext cx="883919" cy="883919"/>
          </a:xfrm>
          <a:prstGeom prst="ellipse">
            <a:avLst/>
          </a:prstGeom>
          <a:solidFill>
            <a:srgbClr val="16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992970" y="4666190"/>
            <a:ext cx="883919" cy="883919"/>
          </a:xfrm>
          <a:prstGeom prst="ellipse">
            <a:avLst/>
          </a:prstGeom>
          <a:solidFill>
            <a:srgbClr val="4F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311222" y="4666190"/>
            <a:ext cx="883919" cy="883919"/>
          </a:xfrm>
          <a:prstGeom prst="ellipse">
            <a:avLst/>
          </a:prstGeom>
          <a:solidFill>
            <a:srgbClr val="EF7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7629474" y="4666190"/>
            <a:ext cx="883919" cy="883919"/>
          </a:xfrm>
          <a:prstGeom prst="ellipse">
            <a:avLst/>
          </a:prstGeom>
          <a:solidFill>
            <a:srgbClr val="FED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833844" y="4666190"/>
            <a:ext cx="883919" cy="883919"/>
          </a:xfrm>
          <a:prstGeom prst="ellipse">
            <a:avLst/>
          </a:prstGeom>
          <a:solidFill>
            <a:srgbClr val="A5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4152096" y="4666189"/>
            <a:ext cx="883919" cy="883919"/>
          </a:xfrm>
          <a:prstGeom prst="ellipse">
            <a:avLst/>
          </a:prstGeom>
          <a:solidFill>
            <a:srgbClr val="C4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470348" y="4666190"/>
            <a:ext cx="883919" cy="883919"/>
          </a:xfrm>
          <a:prstGeom prst="ellipse">
            <a:avLst/>
          </a:prstGeom>
          <a:solidFill>
            <a:srgbClr val="FD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642705" y="194777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Huvudfärger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42704" y="4143828"/>
            <a:ext cx="529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chemeClr val="tx2"/>
                </a:solidFill>
              </a:rPr>
              <a:t>Alternativa färger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702033" y="1947772"/>
            <a:ext cx="824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i="1" dirty="0" smtClean="0">
                <a:solidFill>
                  <a:schemeClr val="tx2"/>
                </a:solidFill>
              </a:rPr>
              <a:t>Exempel:</a:t>
            </a:r>
            <a:endParaRPr lang="sv-SE" sz="1200" i="1" dirty="0">
              <a:solidFill>
                <a:schemeClr val="tx2"/>
              </a:solidFill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9" y="2224771"/>
            <a:ext cx="2824344" cy="153573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840" y="2240202"/>
            <a:ext cx="1646589" cy="15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457201" y="3732336"/>
            <a:ext cx="6975566" cy="2400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3" y="1560864"/>
            <a:ext cx="1348060" cy="88522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6" y="2667500"/>
            <a:ext cx="1385536" cy="90982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" y="3844941"/>
            <a:ext cx="1392760" cy="91457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5" y="4967476"/>
            <a:ext cx="1392762" cy="9145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4" y="1560864"/>
            <a:ext cx="1348060" cy="8852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2667500"/>
            <a:ext cx="1385534" cy="90982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3850472"/>
            <a:ext cx="1385534" cy="90982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27" y="4969964"/>
            <a:ext cx="1415660" cy="92961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1" y="1553448"/>
            <a:ext cx="1437462" cy="9439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5" y="2617330"/>
            <a:ext cx="1451086" cy="9528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64" y="3825790"/>
            <a:ext cx="1451086" cy="95287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10" y="4997820"/>
            <a:ext cx="1437462" cy="94392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0" y="1536425"/>
            <a:ext cx="1456696" cy="95717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1" y="2634380"/>
            <a:ext cx="1456696" cy="95717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51" y="3826503"/>
            <a:ext cx="1456696" cy="957178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642705" y="536111"/>
            <a:ext cx="1127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</a:rPr>
              <a:t>De här </a:t>
            </a:r>
            <a:r>
              <a:rPr lang="sv-SE" sz="2800" b="1" dirty="0" err="1" smtClean="0">
                <a:solidFill>
                  <a:schemeClr val="tx2"/>
                </a:solidFill>
              </a:rPr>
              <a:t>tagline</a:t>
            </a:r>
            <a:r>
              <a:rPr lang="sv-SE" sz="2800" b="1" dirty="0" smtClean="0">
                <a:solidFill>
                  <a:schemeClr val="tx2"/>
                </a:solidFill>
              </a:rPr>
              <a:t>-bubblorna kan du använda i dina presentationer: </a:t>
            </a:r>
            <a:br>
              <a:rPr lang="sv-SE" sz="2800" b="1" dirty="0" smtClean="0">
                <a:solidFill>
                  <a:schemeClr val="tx2"/>
                </a:solidFill>
              </a:rPr>
            </a:br>
            <a:endParaRPr lang="sv-S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42704" y="536111"/>
            <a:ext cx="1092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</a:t>
            </a:r>
            <a:r>
              <a:rPr lang="sv-SE" sz="2800" b="1" dirty="0" smtClean="0">
                <a:solidFill>
                  <a:schemeClr val="tx2"/>
                </a:solidFill>
              </a:rPr>
              <a:t>illustrationerna </a:t>
            </a:r>
            <a:r>
              <a:rPr lang="sv-SE" sz="2800" b="1" dirty="0">
                <a:solidFill>
                  <a:schemeClr val="tx2"/>
                </a:solidFill>
              </a:rPr>
              <a:t>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Illustrationer kan användas som komplement till eller ersätta </a:t>
            </a:r>
            <a:r>
              <a:rPr lang="sv-SE" sz="1400" dirty="0" smtClean="0">
                <a:solidFill>
                  <a:schemeClr val="tx2"/>
                </a:solidFill>
              </a:rPr>
              <a:t>fotografier</a:t>
            </a:r>
            <a:endParaRPr lang="sv-SE" sz="1400" dirty="0">
              <a:solidFill>
                <a:schemeClr val="tx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84" y="2359154"/>
            <a:ext cx="1269754" cy="152999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" y="4505498"/>
            <a:ext cx="1945230" cy="19802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85" y="3706059"/>
            <a:ext cx="1510297" cy="19153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2" y="1544896"/>
            <a:ext cx="1274804" cy="16927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7" y="2604582"/>
            <a:ext cx="1089279" cy="159765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69" y="3606913"/>
            <a:ext cx="1032543" cy="128149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2" y="2168334"/>
            <a:ext cx="1625518" cy="176598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95" y="1109972"/>
            <a:ext cx="885191" cy="200075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99" y="3292382"/>
            <a:ext cx="1133168" cy="143910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84" y="4458549"/>
            <a:ext cx="1315782" cy="178441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12" y="4888409"/>
            <a:ext cx="1253774" cy="165645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22" y="4666253"/>
            <a:ext cx="961285" cy="145639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83" y="2312419"/>
            <a:ext cx="1745429" cy="1316189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44" y="3784007"/>
            <a:ext cx="1581504" cy="156675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21" y="4827877"/>
            <a:ext cx="1605592" cy="1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42704" y="536111"/>
            <a:ext cx="1092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De här </a:t>
            </a:r>
            <a:r>
              <a:rPr lang="sv-SE" sz="2800" b="1" dirty="0" smtClean="0">
                <a:solidFill>
                  <a:schemeClr val="tx2"/>
                </a:solidFill>
              </a:rPr>
              <a:t>illustrationerna </a:t>
            </a:r>
            <a:r>
              <a:rPr lang="sv-SE" sz="2800" b="1" dirty="0">
                <a:solidFill>
                  <a:schemeClr val="tx2"/>
                </a:solidFill>
              </a:rPr>
              <a:t>kan du använda i dina </a:t>
            </a:r>
            <a:r>
              <a:rPr lang="sv-SE" sz="2800" b="1" dirty="0" smtClean="0">
                <a:solidFill>
                  <a:schemeClr val="tx2"/>
                </a:solidFill>
              </a:rPr>
              <a:t>presentationer </a:t>
            </a:r>
            <a:r>
              <a:rPr lang="sv-SE" b="1" dirty="0">
                <a:solidFill>
                  <a:schemeClr val="tx2"/>
                </a:solidFill>
              </a:rPr>
              <a:t/>
            </a:r>
            <a:br>
              <a:rPr lang="sv-SE" b="1" dirty="0">
                <a:solidFill>
                  <a:schemeClr val="tx2"/>
                </a:solidFill>
              </a:rPr>
            </a:br>
            <a:r>
              <a:rPr lang="sv-SE" sz="1400" dirty="0">
                <a:solidFill>
                  <a:schemeClr val="tx2"/>
                </a:solidFill>
              </a:rPr>
              <a:t>Illustrationer kan användas som komplement till eller ersätta </a:t>
            </a:r>
            <a:r>
              <a:rPr lang="sv-SE" sz="1400" dirty="0" smtClean="0">
                <a:solidFill>
                  <a:schemeClr val="tx2"/>
                </a:solidFill>
              </a:rPr>
              <a:t>fotografier </a:t>
            </a:r>
            <a:endParaRPr lang="sv-SE" sz="1400" dirty="0">
              <a:solidFill>
                <a:schemeClr val="tx2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45" y="4010907"/>
            <a:ext cx="2436049" cy="246763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23" y="2702825"/>
            <a:ext cx="1618021" cy="18694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6" y="1612011"/>
            <a:ext cx="2124185" cy="22519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79" y="4110291"/>
            <a:ext cx="2831183" cy="226887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4" y="2111252"/>
            <a:ext cx="2532479" cy="187019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36" y="3981445"/>
            <a:ext cx="2160335" cy="217767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80" y="1694576"/>
            <a:ext cx="1910100" cy="20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8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0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lnSpcReduction="10000"/>
      </a:bodyPr>
      <a:lstStyle>
        <a:defPPr>
          <a:defRPr sz="2800" dirty="0" err="1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ön">
  <a:themeElements>
    <a:clrScheme name="Nära Vå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B2D398"/>
      </a:accent2>
      <a:accent3>
        <a:srgbClr val="1B5469"/>
      </a:accent3>
      <a:accent4>
        <a:srgbClr val="86C7E8"/>
      </a:accent4>
      <a:accent5>
        <a:srgbClr val="F39D5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t ">
  <a:themeElements>
    <a:clrScheme name="Nära Vår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8BB863"/>
      </a:accent2>
      <a:accent3>
        <a:srgbClr val="EE7724"/>
      </a:accent3>
      <a:accent4>
        <a:srgbClr val="A3D5F3"/>
      </a:accent4>
      <a:accent5>
        <a:srgbClr val="4F7547"/>
      </a:accent5>
      <a:accent6>
        <a:srgbClr val="FDC83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it Extra">
  <a:themeElements>
    <a:clrScheme name="Nära Vård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9EC8"/>
      </a:accent1>
      <a:accent2>
        <a:srgbClr val="8BB863"/>
      </a:accent2>
      <a:accent3>
        <a:srgbClr val="EE7724"/>
      </a:accent3>
      <a:accent4>
        <a:srgbClr val="A3D5F3"/>
      </a:accent4>
      <a:accent5>
        <a:srgbClr val="4F7547"/>
      </a:accent5>
      <a:accent6>
        <a:srgbClr val="FDC83C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89</Words>
  <Application>Microsoft Office PowerPoint</Application>
  <PresentationFormat>Bredbild</PresentationFormat>
  <Paragraphs>8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Blå</vt:lpstr>
      <vt:lpstr>Grön</vt:lpstr>
      <vt:lpstr>Vit </vt:lpstr>
      <vt:lpstr>3_Vit Extra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Fastmarken</dc:creator>
  <cp:lastModifiedBy>Josefin Larsson</cp:lastModifiedBy>
  <cp:revision>29</cp:revision>
  <dcterms:created xsi:type="dcterms:W3CDTF">2021-11-11T09:23:25Z</dcterms:created>
  <dcterms:modified xsi:type="dcterms:W3CDTF">2022-05-23T09:01:53Z</dcterms:modified>
</cp:coreProperties>
</file>