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7559675" cy="1069181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mée Sanna" initials="BS" lastIdx="1" clrIdx="0">
    <p:extLst>
      <p:ext uri="{19B8F6BF-5375-455C-9EA6-DF929625EA0E}">
        <p15:presenceInfo xmlns:p15="http://schemas.microsoft.com/office/powerpoint/2012/main" userId="S::Sanna.Bromee@regionostergotland.se::078fac23-2170-47f7-935d-138322abbe5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4FA"/>
    <a:srgbClr val="F0F1F2"/>
    <a:srgbClr val="E6E7E9"/>
    <a:srgbClr val="B8462B"/>
    <a:srgbClr val="FEDCCE"/>
    <a:srgbClr val="FDC9B4"/>
    <a:srgbClr val="FFDDDE"/>
    <a:srgbClr val="6F122E"/>
    <a:srgbClr val="9D1E52"/>
    <a:srgbClr val="FB57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5" autoAdjust="0"/>
    <p:restoredTop sz="94682" autoAdjust="0"/>
  </p:normalViewPr>
  <p:slideViewPr>
    <p:cSldViewPr snapToGrid="0">
      <p:cViewPr varScale="1">
        <p:scale>
          <a:sx n="74" d="100"/>
          <a:sy n="74" d="100"/>
        </p:scale>
        <p:origin x="295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C847F-84E3-42AF-A07E-A8329D91AC85}" type="datetimeFigureOut">
              <a:rPr lang="sv-SE" smtClean="0"/>
              <a:t>2025-03-06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786AA-019F-4545-89D2-9D10920C7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6308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9204109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.xml"/><Relationship Id="rId7" Type="http://schemas.openxmlformats.org/officeDocument/2006/relationships/image" Target="../media/image2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6192786" y="9714989"/>
            <a:ext cx="1366889" cy="675516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sz="1116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sz="1116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1B8D440B-5C35-42B5-8AD4-3606CB666BB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7875" cy="198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sz="1116" dirty="0" err="1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7"/>
            <a:ext cx="7560196" cy="1069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11618" indent="-111618" algn="l" defTabSz="567019" rtl="0" eaLnBrk="1" latinLnBrk="0" hangingPunct="1">
        <a:lnSpc>
          <a:spcPct val="110000"/>
        </a:lnSpc>
        <a:spcBef>
          <a:spcPts val="744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77603" indent="-111238" algn="l" defTabSz="567019" rtl="0" eaLnBrk="1" latinLnBrk="0" hangingPunct="1">
        <a:lnSpc>
          <a:spcPct val="100000"/>
        </a:lnSpc>
        <a:spcBef>
          <a:spcPts val="372"/>
        </a:spcBef>
        <a:buFont typeface="Roboto" panose="02000000000000000000" pitchFamily="2" charset="0"/>
        <a:buChar char="—"/>
        <a:defRPr sz="868" kern="1200">
          <a:solidFill>
            <a:schemeClr val="tx1"/>
          </a:solidFill>
          <a:latin typeface="+mn-lt"/>
          <a:ea typeface="+mn-ea"/>
          <a:cs typeface="+mn-cs"/>
        </a:defRPr>
      </a:lvl2pPr>
      <a:lvl3pPr marL="444953" indent="-111238" algn="l" defTabSz="567019" rtl="0" eaLnBrk="1" latinLnBrk="0" hangingPunct="1">
        <a:lnSpc>
          <a:spcPct val="100000"/>
        </a:lnSpc>
        <a:spcBef>
          <a:spcPts val="372"/>
        </a:spcBef>
        <a:buFont typeface="Arial" panose="020B0604020202020204" pitchFamily="34" charset="0"/>
        <a:buChar char="•"/>
        <a:defRPr sz="868" kern="1200">
          <a:solidFill>
            <a:schemeClr val="tx1"/>
          </a:solidFill>
          <a:latin typeface="+mn-lt"/>
          <a:ea typeface="+mn-ea"/>
          <a:cs typeface="+mn-cs"/>
        </a:defRPr>
      </a:lvl3pPr>
      <a:lvl4pPr marL="612302" indent="-111238" algn="l" defTabSz="567019" rtl="0" eaLnBrk="1" latinLnBrk="0" hangingPunct="1">
        <a:lnSpc>
          <a:spcPct val="100000"/>
        </a:lnSpc>
        <a:spcBef>
          <a:spcPts val="372"/>
        </a:spcBef>
        <a:buFont typeface="Roboto" panose="02000000000000000000" pitchFamily="2" charset="0"/>
        <a:buChar char="—"/>
        <a:defRPr sz="868" kern="1200">
          <a:solidFill>
            <a:schemeClr val="tx1"/>
          </a:solidFill>
          <a:latin typeface="+mn-lt"/>
          <a:ea typeface="+mn-ea"/>
          <a:cs typeface="+mn-cs"/>
        </a:defRPr>
      </a:lvl4pPr>
      <a:lvl5pPr marL="779652" indent="-111238" algn="l" defTabSz="555207" rtl="0" eaLnBrk="1" latinLnBrk="0" hangingPunct="1">
        <a:lnSpc>
          <a:spcPct val="100000"/>
        </a:lnSpc>
        <a:spcBef>
          <a:spcPts val="372"/>
        </a:spcBef>
        <a:buFont typeface="Arial" panose="020B0604020202020204" pitchFamily="34" charset="0"/>
        <a:buChar char="•"/>
        <a:defRPr sz="868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" pos="4195" userDrawn="1">
          <p15:clr>
            <a:srgbClr val="F26B43"/>
          </p15:clr>
        </p15:guide>
        <p15:guide id="5" pos="567" userDrawn="1">
          <p15:clr>
            <a:srgbClr val="F26B43"/>
          </p15:clr>
        </p15:guide>
        <p15:guide id="6" orient="horz" pos="1766" userDrawn="1">
          <p15:clr>
            <a:srgbClr val="F26B43"/>
          </p15:clr>
        </p15:guide>
        <p15:guide id="7" orient="horz" pos="57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9E5551-563B-13D9-D504-BF5BD45ECD7E}"/>
              </a:ext>
            </a:extLst>
          </p:cNvPr>
          <p:cNvSpPr txBox="1">
            <a:spLocks/>
          </p:cNvSpPr>
          <p:nvPr/>
        </p:nvSpPr>
        <p:spPr>
          <a:xfrm>
            <a:off x="682579" y="5322627"/>
            <a:ext cx="5976984" cy="2788757"/>
          </a:xfrm>
          <a:prstGeom prst="rect">
            <a:avLst/>
          </a:prstGeom>
        </p:spPr>
        <p:txBody>
          <a:bodyPr/>
          <a:lstStyle>
            <a:lvl1pPr marL="111618" indent="-111618" algn="l" defTabSz="567019" rtl="0" eaLnBrk="1" latinLnBrk="0" hangingPunct="1">
              <a:lnSpc>
                <a:spcPct val="110000"/>
              </a:lnSpc>
              <a:spcBef>
                <a:spcPts val="744"/>
              </a:spcBef>
              <a:buFont typeface="Arial" panose="020B0604020202020204" pitchFamily="34" charset="0"/>
              <a:buChar char="•"/>
              <a:defRPr sz="9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603" indent="-111238" algn="l" defTabSz="567019" rtl="0" eaLnBrk="1" latinLnBrk="0" hangingPunct="1">
              <a:lnSpc>
                <a:spcPct val="100000"/>
              </a:lnSpc>
              <a:spcBef>
                <a:spcPts val="372"/>
              </a:spcBef>
              <a:buFont typeface="Roboto" panose="02000000000000000000" pitchFamily="2" charset="0"/>
              <a:buChar char="—"/>
              <a:defRPr sz="8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4953" indent="-111238" algn="l" defTabSz="567019" rtl="0" eaLnBrk="1" latinLnBrk="0" hangingPunct="1">
              <a:lnSpc>
                <a:spcPct val="100000"/>
              </a:lnSpc>
              <a:spcBef>
                <a:spcPts val="372"/>
              </a:spcBef>
              <a:buFont typeface="Arial" panose="020B0604020202020204" pitchFamily="34" charset="0"/>
              <a:buChar char="•"/>
              <a:defRPr sz="8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302" indent="-111238" algn="l" defTabSz="567019" rtl="0" eaLnBrk="1" latinLnBrk="0" hangingPunct="1">
              <a:lnSpc>
                <a:spcPct val="100000"/>
              </a:lnSpc>
              <a:spcBef>
                <a:spcPts val="372"/>
              </a:spcBef>
              <a:buFont typeface="Roboto" panose="02000000000000000000" pitchFamily="2" charset="0"/>
              <a:buChar char="—"/>
              <a:defRPr sz="8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9652" indent="-111238" algn="l" defTabSz="555207" rtl="0" eaLnBrk="1" latinLnBrk="0" hangingPunct="1">
              <a:lnSpc>
                <a:spcPct val="100000"/>
              </a:lnSpc>
              <a:spcBef>
                <a:spcPts val="372"/>
              </a:spcBef>
              <a:buFont typeface="Arial" panose="020B0604020202020204" pitchFamily="34" charset="0"/>
              <a:buChar char="•"/>
              <a:defRPr sz="8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930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81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32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83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Skriv din text här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DF9E5551-563B-13D9-D504-BF5BD45ECD7E}"/>
              </a:ext>
            </a:extLst>
          </p:cNvPr>
          <p:cNvSpPr txBox="1">
            <a:spLocks/>
          </p:cNvSpPr>
          <p:nvPr/>
        </p:nvSpPr>
        <p:spPr>
          <a:xfrm>
            <a:off x="682579" y="8944306"/>
            <a:ext cx="5997456" cy="322523"/>
          </a:xfrm>
          <a:prstGeom prst="rect">
            <a:avLst/>
          </a:prstGeom>
        </p:spPr>
        <p:txBody>
          <a:bodyPr/>
          <a:lstStyle>
            <a:lvl1pPr marL="111618" indent="-111618" algn="l" defTabSz="567019" rtl="0" eaLnBrk="1" latinLnBrk="0" hangingPunct="1">
              <a:lnSpc>
                <a:spcPct val="110000"/>
              </a:lnSpc>
              <a:spcBef>
                <a:spcPts val="744"/>
              </a:spcBef>
              <a:buFont typeface="Arial" panose="020B0604020202020204" pitchFamily="34" charset="0"/>
              <a:buChar char="•"/>
              <a:defRPr sz="9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603" indent="-111238" algn="l" defTabSz="567019" rtl="0" eaLnBrk="1" latinLnBrk="0" hangingPunct="1">
              <a:lnSpc>
                <a:spcPct val="100000"/>
              </a:lnSpc>
              <a:spcBef>
                <a:spcPts val="372"/>
              </a:spcBef>
              <a:buFont typeface="Roboto" panose="02000000000000000000" pitchFamily="2" charset="0"/>
              <a:buChar char="—"/>
              <a:defRPr sz="8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4953" indent="-111238" algn="l" defTabSz="567019" rtl="0" eaLnBrk="1" latinLnBrk="0" hangingPunct="1">
              <a:lnSpc>
                <a:spcPct val="100000"/>
              </a:lnSpc>
              <a:spcBef>
                <a:spcPts val="372"/>
              </a:spcBef>
              <a:buFont typeface="Arial" panose="020B0604020202020204" pitchFamily="34" charset="0"/>
              <a:buChar char="•"/>
              <a:defRPr sz="8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302" indent="-111238" algn="l" defTabSz="567019" rtl="0" eaLnBrk="1" latinLnBrk="0" hangingPunct="1">
              <a:lnSpc>
                <a:spcPct val="100000"/>
              </a:lnSpc>
              <a:spcBef>
                <a:spcPts val="372"/>
              </a:spcBef>
              <a:buFont typeface="Roboto" panose="02000000000000000000" pitchFamily="2" charset="0"/>
              <a:buChar char="—"/>
              <a:defRPr sz="8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9652" indent="-111238" algn="l" defTabSz="555207" rtl="0" eaLnBrk="1" latinLnBrk="0" hangingPunct="1">
              <a:lnSpc>
                <a:spcPct val="100000"/>
              </a:lnSpc>
              <a:spcBef>
                <a:spcPts val="372"/>
              </a:spcBef>
              <a:buFont typeface="Arial" panose="020B0604020202020204" pitchFamily="34" charset="0"/>
              <a:buChar char="•"/>
              <a:defRPr sz="8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930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81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32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83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Skriv din text här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249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1">
      <a:dk1>
        <a:sysClr val="windowText" lastClr="000000"/>
      </a:dk1>
      <a:lt1>
        <a:sysClr val="window" lastClr="FFFFFF"/>
      </a:lt1>
      <a:dk2>
        <a:srgbClr val="FB575C"/>
      </a:dk2>
      <a:lt2>
        <a:srgbClr val="0861CE"/>
      </a:lt2>
      <a:accent1>
        <a:srgbClr val="182745"/>
      </a:accent1>
      <a:accent2>
        <a:srgbClr val="EBECF0"/>
      </a:accent2>
      <a:accent3>
        <a:srgbClr val="4D648A"/>
      </a:accent3>
      <a:accent4>
        <a:srgbClr val="0861CE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200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rtbild.pptx  -  Skrivskyddad" id="{CF37655C-90A6-424E-9B54-46D6A045F071}" vid="{726C345F-4439-4E0E-B5A8-86136D5FEC6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131</TotalTime>
  <Words>8</Words>
  <Application>Microsoft Office PowerPoint</Application>
  <PresentationFormat>Anpassad</PresentationFormat>
  <Paragraphs>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Tahoma</vt:lpstr>
      <vt:lpstr>Region Östergötland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Bromée Sanna</dc:creator>
  <cp:lastModifiedBy>Arfvelin Hanna</cp:lastModifiedBy>
  <cp:revision>10</cp:revision>
  <cp:lastPrinted>2025-03-06T08:44:58Z</cp:lastPrinted>
  <dcterms:created xsi:type="dcterms:W3CDTF">2023-04-13T12:27:40Z</dcterms:created>
  <dcterms:modified xsi:type="dcterms:W3CDTF">2025-03-06T15:29:00Z</dcterms:modified>
</cp:coreProperties>
</file>